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4" r:id="rId7"/>
    <p:sldId id="265" r:id="rId8"/>
    <p:sldId id="266" r:id="rId9"/>
    <p:sldId id="267" r:id="rId10"/>
    <p:sldId id="269" r:id="rId11"/>
    <p:sldId id="268" r:id="rId12"/>
    <p:sldId id="270" r:id="rId13"/>
    <p:sldId id="271" r:id="rId14"/>
    <p:sldId id="272" r:id="rId15"/>
    <p:sldId id="273" r:id="rId16"/>
    <p:sldId id="274" r:id="rId17"/>
  </p:sldIdLst>
  <p:sldSz cx="12192000" cy="6858000"/>
  <p:notesSz cx="6858000" cy="9144000"/>
  <p:defaultTextStyle>
    <a:defPPr>
      <a:defRPr lang="en-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D4C6355-3E84-8A15-0B2A-468D37F72044}" name="Eric" initials="E" userId="Eric"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26"/>
    <p:restoredTop sz="94452"/>
  </p:normalViewPr>
  <p:slideViewPr>
    <p:cSldViewPr snapToGrid="0">
      <p:cViewPr varScale="1">
        <p:scale>
          <a:sx n="92" d="100"/>
          <a:sy n="92" d="100"/>
        </p:scale>
        <p:origin x="184" y="7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8/10/relationships/authors" Target="authors.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7T09:12:02.782"/>
    </inkml:context>
    <inkml:brush xml:id="br0">
      <inkml:brushProperty name="width" value="0.035" units="cm"/>
      <inkml:brushProperty name="height" value="0.035" units="cm"/>
      <inkml:brushProperty name="color" value="#E71224"/>
    </inkml:brush>
  </inkml:definitions>
  <inkml:trace contextRef="#ctx0" brushRef="#br0">2534 1 24575,'-9'0'0,"0"0"0,-4 0 0,3 4 0,-6 0 0,6 9 0,-7-3 0,3 6 0,0-6 0,-2 3 0,6-5 0,-7 1 0,3 4 0,-11-2 0,-1 8 0,-8-2 0,0 0 0,1 5 0,-14-1 0,10 2 0,-9 4 0,19-11 0,-5 0 0,13-3 0,-28 9 0,17-1 0,-19 6 0,15-9 0,1 3 0,-1-9 0,0 4 0,1-4 0,6 2 0,2-4 0,7 3 0,-6-3 0,4 3 0,-12 4 0,13-3 0,-13 7 0,5-10 0,-19 14 0,-4-10 0,-28 20 0,32-20 0,-7 9 0,35-15 0,-7-4 0,6 2 0,-6-2 0,7 4 0,1 0 0,-1 3 0,0-2 0,4-1 0,-2-1 0,2-4 0,-12 13 0,-1-5 0,0 8 0,2-9 0,11 2 0,-2 0 0,6-4 0,-3 0 0,4-1 0,0-3 0,0 3 0,0 5 0,-3-3 0,2 6 0,-3-6 0,0 7 0,-1-8 0,1 4 0,-4-4 0,7-1 0,-3 1 0,4-4 0,0 3 0,-3 0 0,-2 2 0,0 7 0,-3-7 0,7 2 0,-2-3 0,3 0 0,0-1 0,0 1 0,4 0 0,1-1 0,-4 5 0,2 1 0,-6 3 0,2 8 0,0-6 0,-1 13 0,2-13 0,3 13 0,-2-13 0,7 2 0,-3-4 0,4-7 0,-3 6 0,2-6 0,-7 6 0,7-2 0,-3 0 0,0-2 0,3-3 0,-3 0 0,4 0 0,0-1 0,-4-3 0,3 7 0,-7-10 0,7 9 0,-7-10 0,2-12 0,-3 0 0,-7-21 0,0 5 0,-9-7 0,-12-18 0,-11-19 0,3-2-816,15 30 1,2-1 815,-8-33 0,-7 7 0,10-6 0,10 26 0,4 11 0,9 18 0,5 8 0,1 4 1631,4 0-1631,-4 4 0,7 1 0,4 23 0,35 31 0,1 12 0,-6-19 0,1-1 0,4 14-203,-1-14 1,1 0 202,0 5 0,21 21 0,-15-11 0,-27-19 0,12 6 0,-26-23 0,5-8 0,-11-1 0,7-2 0,-7 3 405,6-5-405,-6 1 0,7 4 0,-3-4 0,0 4 0,3-4 0,-7 0 0,6-5 0,-6-4 0,7-5 0,8-5 0,-1-3 0,17 1 0,7-4 0,37 1 0,6-3 0,-26 8 0,5 0-802,17-5 0,4-1 802,-4-1 0,3-1-700,-13 6 0,2 1 1,-2-2 699,17-8 0,-4 1 0,-10 4 0,-5 1 0,25-14 0,-42 12 0,-37 12 0,-13 5 0,-4 0 0,1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7T09:12:05.522"/>
    </inkml:context>
    <inkml:brush xml:id="br0">
      <inkml:brushProperty name="width" value="0.035" units="cm"/>
      <inkml:brushProperty name="height" value="0.035" units="cm"/>
      <inkml:brushProperty name="color" value="#E71224"/>
    </inkml:brush>
  </inkml:definitions>
  <inkml:trace contextRef="#ctx0" brushRef="#br0">0 11 24575,'17'8'0,"-7"-2"0,7 10 0,-4-2 0,-4 3 0,4-3 0,-4 2 0,-1-10 0,1 6 0,0-11 0,7 3 0,-5-8 0,9-1 0,-6-8 0,4 3 0,6-9 0,-2-2 0,10 2 0,-14-1 0,1 14 0,-14-2 0,3 15 0,-3-5 0,8 10 0,-4 1 0,8-3 0,-4 3 0,5-1 0,0-2 0,-1 3 0,1-5 0,-5 1 0,0-4 0,-4 3 0,4-4 0,-4 1 0,8-1 0,-4-4 0,12 0 0,-10-4 0,16-7 0,-19 1 0,18-6 0,-18 11 0,32-7 0,-30 10 0,23-5 0,-16 7 0,-2 0 0,2 0 0,2 5 0,-11 0 0,8 1 0,-12 2 0,1-4 0,0 1 0,-4 3 0,2-7 0,-2 3 0,0 0 0,3-3 0,-3 3 0,3-4 0,1 0 0,4-4 0,-4-1 0,8-8 0,-3 3 0,-1-3 0,0 8 0,-8-3 0,3 7 0,-4-3 0,5 4 0,0 0 0,0 4 0,-1 1 0,1 0 0,0 3 0,-1-3 0,5 3 0,-3 1 0,2 0 0,-3-4 0,0 2 0,0-6 0,3 3 0,2-4 0,0 0 0,-2 0 0,-3 4 0,0-3 0,-1 7 0,1-7 0,4 10 0,0-9 0,1 6 0,-1-8 0,-5 0 0,5 0 0,-3-4 0,14-7 0,-9 1 0,6-5 0,-5 6 0,-2 0 0,0-4 0,2 7 0,-6-5 0,6 6 0,-6 0 0,7 1 0,-8 0 0,4 3 0,0-3 0,0 4 0,1 0 0,3 0 0,3 5 0,0-4 0,4 4 0,1-5 0,-6 0 0,13-5 0,-12 4 0,4-4 0,-6 5 0,-1-4 0,1 3 0,0-3 0,-1 4 0,1 0 0,-1 0 0,-3 0 0,3 0 0,-8 0 0,4 0 0,-4 0 0,-1 0 0,1 0 0,0-4 0,0-5 0,-5-1 0,0 1 0,-4 5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0-07T09:12:08.145"/>
    </inkml:context>
    <inkml:brush xml:id="br0">
      <inkml:brushProperty name="width" value="0.035" units="cm"/>
      <inkml:brushProperty name="height" value="0.035" units="cm"/>
      <inkml:brushProperty name="color" value="#E71224"/>
    </inkml:brush>
  </inkml:definitions>
  <inkml:trace contextRef="#ctx0" brushRef="#br0">267 1 24575,'5'8'0,"3"5"0,-3 1 0,8 36 0,-4-24 0,17 57 0,-18-57 0,9 22 0,0 0 0,-9-19 0,16 42-6784,-12-32 6784,-6-9 0,5 7 0,-2 14 0,1-26 0,3 26 0,-3-27 0,9 16 6784,-7-11-6784,7 9 0,-10-20 0,-1-1 0,1 1 0,6 6 0,-9-4 0,8 5 0,-9-8 0,0-3 0,2-2 0,-6 1 0,7 1 0,-3-1 0,0 4 0,3-7 0,-7 2 0,2 1 0,1-3 0,-3 6 0,7-6 0,-7 3 0,3-5 0,0 1 0,-3 0 0,3 0 0,0-1 0,-4 1 0,4 0 0,0-1 0,-3 1 0,7 0 0,-7 0 0,7-1 0,-7 1 0,3 0 0,-1-1 0,-2 1 0,3 0 0,0 4 0,-3-4 0,3 8 0,0-3 0,1 3 0,0 1 0,3 6 0,-3-4 0,5 4 0,-5-10 0,3-1 0,-7-5 0,7 1 0,-7 0 0,2 0 0,1-1 0,1-11 0,4 1 0,-4-34 0,-1 17 0,-4-19 0,5 13 0,-4 6 0,9-13 0,-9-8 0,4 10 0,3-40 0,-6 37 0,6-40 0,-8 37 0,5-11 0,-4 13 0,9 1 0,-9 6 0,8 6 0,-8 8 0,7 1 0,-7 2 0,7 1 0,-7 1 0,2 3 0,-3-4 0,4 4 0,-3-3 0,3 3 0,0-3 0,-3-1 0,3-4 0,0 3 0,-3-3 0,3 4 0,-4 0 0,3 5 0,-2 3 0,3 10 0,-4 12 0,5 5 0,-4 8 0,4 12 0,-5-9 0,0 10 0,0-21 0,0 19 0,0-16 0,-4 11 0,3-9 0,-6-11 0,6 0 0,-3-3 0,0-3 0,3-1 0,-3 0 0,0 0 0,-1 0 0,0 1 0,-4 10 0,4-13 0,-1 20 0,-2-16 0,7 10 0,-3-7 0,4-5 0,-4 4 0,3-7 0,-3 2 0,4 1 0,0-3 0,0 2 0,0-3 0,0 0 0,0-1 0,0 1 0,-4-8 0,-5-2 0,-4-12 0,-12 2 0,-30-22 0,-3-2 0,6 11 0,-1 0 0,-8-15 0,-24 4 0,48 17 0,-9-7 0,19 13 0,2-3 0,8 10 0,3-3 0,1 7 0,4-7 0,0 7 0,-3-2 0,2 3 0,-14 0 0,1 0 0,-3 0 0,1 0 0,-13 0 0,19 0 0,-17 0 0,26 0 0,-3 0 0,8 0 0,1 0 0</inkml:trace>
</inkml:ink>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A942C-66E3-D44D-B623-DB38E82A42B6}" type="datetimeFigureOut">
              <a:rPr lang="en-FR" smtClean="0"/>
              <a:t>12/10/2025</a:t>
            </a:fld>
            <a:endParaRPr lang="en-F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132AEE-8EFA-B14E-9291-27E8F13E27F6}" type="slidenum">
              <a:rPr lang="en-FR" smtClean="0"/>
              <a:t>‹#›</a:t>
            </a:fld>
            <a:endParaRPr lang="en-FR"/>
          </a:p>
        </p:txBody>
      </p:sp>
    </p:spTree>
    <p:extLst>
      <p:ext uri="{BB962C8B-B14F-4D97-AF65-F5344CB8AC3E}">
        <p14:creationId xmlns:p14="http://schemas.microsoft.com/office/powerpoint/2010/main" val="107417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R" dirty="0"/>
          </a:p>
        </p:txBody>
      </p:sp>
      <p:sp>
        <p:nvSpPr>
          <p:cNvPr id="4" name="Slide Number Placeholder 3"/>
          <p:cNvSpPr>
            <a:spLocks noGrp="1"/>
          </p:cNvSpPr>
          <p:nvPr>
            <p:ph type="sldNum" sz="quarter" idx="5"/>
          </p:nvPr>
        </p:nvSpPr>
        <p:spPr/>
        <p:txBody>
          <a:bodyPr/>
          <a:lstStyle/>
          <a:p>
            <a:fld id="{3B132AEE-8EFA-B14E-9291-27E8F13E27F6}" type="slidenum">
              <a:rPr lang="en-FR" smtClean="0"/>
              <a:t>1</a:t>
            </a:fld>
            <a:endParaRPr lang="en-FR"/>
          </a:p>
        </p:txBody>
      </p:sp>
    </p:spTree>
    <p:extLst>
      <p:ext uri="{BB962C8B-B14F-4D97-AF65-F5344CB8AC3E}">
        <p14:creationId xmlns:p14="http://schemas.microsoft.com/office/powerpoint/2010/main" val="1095453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FR" dirty="0"/>
          </a:p>
        </p:txBody>
      </p:sp>
      <p:sp>
        <p:nvSpPr>
          <p:cNvPr id="4" name="Slide Number Placeholder 3"/>
          <p:cNvSpPr>
            <a:spLocks noGrp="1"/>
          </p:cNvSpPr>
          <p:nvPr>
            <p:ph type="sldNum" sz="quarter" idx="5"/>
          </p:nvPr>
        </p:nvSpPr>
        <p:spPr/>
        <p:txBody>
          <a:bodyPr/>
          <a:lstStyle/>
          <a:p>
            <a:fld id="{3B132AEE-8EFA-B14E-9291-27E8F13E27F6}" type="slidenum">
              <a:rPr lang="en-FR" smtClean="0"/>
              <a:t>4</a:t>
            </a:fld>
            <a:endParaRPr lang="en-FR"/>
          </a:p>
        </p:txBody>
      </p:sp>
    </p:spTree>
    <p:extLst>
      <p:ext uri="{BB962C8B-B14F-4D97-AF65-F5344CB8AC3E}">
        <p14:creationId xmlns:p14="http://schemas.microsoft.com/office/powerpoint/2010/main" val="712904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785C0-36D8-0D9C-84D5-4084F02814E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FR"/>
          </a:p>
        </p:txBody>
      </p:sp>
      <p:sp>
        <p:nvSpPr>
          <p:cNvPr id="3" name="Subtitle 2">
            <a:extLst>
              <a:ext uri="{FF2B5EF4-FFF2-40B4-BE49-F238E27FC236}">
                <a16:creationId xmlns:a16="http://schemas.microsoft.com/office/drawing/2014/main" id="{69E1291C-D7C7-C19D-69D2-4E3933D5C3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FR"/>
          </a:p>
        </p:txBody>
      </p:sp>
      <p:sp>
        <p:nvSpPr>
          <p:cNvPr id="4" name="Date Placeholder 3">
            <a:extLst>
              <a:ext uri="{FF2B5EF4-FFF2-40B4-BE49-F238E27FC236}">
                <a16:creationId xmlns:a16="http://schemas.microsoft.com/office/drawing/2014/main" id="{9CBECAF3-0472-01C5-613F-B03CEB44A341}"/>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5" name="Footer Placeholder 4">
            <a:extLst>
              <a:ext uri="{FF2B5EF4-FFF2-40B4-BE49-F238E27FC236}">
                <a16:creationId xmlns:a16="http://schemas.microsoft.com/office/drawing/2014/main" id="{441E74D3-A2A7-4093-AA43-2683474BEE9B}"/>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E6B2BF25-42E2-964E-D7C7-A5F252687CDF}"/>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973206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D0F86-56A8-5CAA-3D28-0F5518BBE72E}"/>
              </a:ext>
            </a:extLst>
          </p:cNvPr>
          <p:cNvSpPr>
            <a:spLocks noGrp="1"/>
          </p:cNvSpPr>
          <p:nvPr>
            <p:ph type="title"/>
          </p:nvPr>
        </p:nvSpPr>
        <p:spPr/>
        <p:txBody>
          <a:bodyPr/>
          <a:lstStyle/>
          <a:p>
            <a:r>
              <a:rPr lang="en-GB"/>
              <a:t>Click to edit Master title style</a:t>
            </a:r>
            <a:endParaRPr lang="en-FR"/>
          </a:p>
        </p:txBody>
      </p:sp>
      <p:sp>
        <p:nvSpPr>
          <p:cNvPr id="3" name="Vertical Text Placeholder 2">
            <a:extLst>
              <a:ext uri="{FF2B5EF4-FFF2-40B4-BE49-F238E27FC236}">
                <a16:creationId xmlns:a16="http://schemas.microsoft.com/office/drawing/2014/main" id="{354DFEE9-0DA1-669C-3E00-6B1DCA809D4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Date Placeholder 3">
            <a:extLst>
              <a:ext uri="{FF2B5EF4-FFF2-40B4-BE49-F238E27FC236}">
                <a16:creationId xmlns:a16="http://schemas.microsoft.com/office/drawing/2014/main" id="{1DA26B5A-9256-5270-8FFF-82D15F3C85E6}"/>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5" name="Footer Placeholder 4">
            <a:extLst>
              <a:ext uri="{FF2B5EF4-FFF2-40B4-BE49-F238E27FC236}">
                <a16:creationId xmlns:a16="http://schemas.microsoft.com/office/drawing/2014/main" id="{69C972A4-590B-E204-D3D6-2DC812F7BBB7}"/>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B57A764D-6799-7C15-F069-38967E64EB43}"/>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2575042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9DF54D-670A-B72D-AFB5-D763D3B2946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FR"/>
          </a:p>
        </p:txBody>
      </p:sp>
      <p:sp>
        <p:nvSpPr>
          <p:cNvPr id="3" name="Vertical Text Placeholder 2">
            <a:extLst>
              <a:ext uri="{FF2B5EF4-FFF2-40B4-BE49-F238E27FC236}">
                <a16:creationId xmlns:a16="http://schemas.microsoft.com/office/drawing/2014/main" id="{4D5C029C-3143-1E15-BFEF-15F00442FD8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Date Placeholder 3">
            <a:extLst>
              <a:ext uri="{FF2B5EF4-FFF2-40B4-BE49-F238E27FC236}">
                <a16:creationId xmlns:a16="http://schemas.microsoft.com/office/drawing/2014/main" id="{7DE8BDB6-A467-5A09-2382-031A4854CFBD}"/>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5" name="Footer Placeholder 4">
            <a:extLst>
              <a:ext uri="{FF2B5EF4-FFF2-40B4-BE49-F238E27FC236}">
                <a16:creationId xmlns:a16="http://schemas.microsoft.com/office/drawing/2014/main" id="{8FD8043C-347C-DD77-9970-43EDBB6597D1}"/>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3FBBC026-FB38-3D94-2383-1F5B7C8622A7}"/>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4217536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6C940-A07F-0452-5A8F-AEB82ABD1C8F}"/>
              </a:ext>
            </a:extLst>
          </p:cNvPr>
          <p:cNvSpPr>
            <a:spLocks noGrp="1"/>
          </p:cNvSpPr>
          <p:nvPr>
            <p:ph type="title"/>
          </p:nvPr>
        </p:nvSpPr>
        <p:spPr/>
        <p:txBody>
          <a:bodyPr/>
          <a:lstStyle/>
          <a:p>
            <a:r>
              <a:rPr lang="en-GB"/>
              <a:t>Click to edit Master title style</a:t>
            </a:r>
            <a:endParaRPr lang="en-FR"/>
          </a:p>
        </p:txBody>
      </p:sp>
      <p:sp>
        <p:nvSpPr>
          <p:cNvPr id="3" name="Content Placeholder 2">
            <a:extLst>
              <a:ext uri="{FF2B5EF4-FFF2-40B4-BE49-F238E27FC236}">
                <a16:creationId xmlns:a16="http://schemas.microsoft.com/office/drawing/2014/main" id="{047220B4-AAD2-AF2E-D8C4-6D6C4189F16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Date Placeholder 3">
            <a:extLst>
              <a:ext uri="{FF2B5EF4-FFF2-40B4-BE49-F238E27FC236}">
                <a16:creationId xmlns:a16="http://schemas.microsoft.com/office/drawing/2014/main" id="{4CD9A36A-1200-9545-0182-C9E56F7EC84C}"/>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5" name="Footer Placeholder 4">
            <a:extLst>
              <a:ext uri="{FF2B5EF4-FFF2-40B4-BE49-F238E27FC236}">
                <a16:creationId xmlns:a16="http://schemas.microsoft.com/office/drawing/2014/main" id="{05AC40A9-8EA0-4E8C-29B7-BE24AE8C683B}"/>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EBA37250-7B79-B4F1-A260-BFB7DE1695AF}"/>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2568324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82BDF-3CC6-06D8-8404-8E653E90BB7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FR"/>
          </a:p>
        </p:txBody>
      </p:sp>
      <p:sp>
        <p:nvSpPr>
          <p:cNvPr id="3" name="Text Placeholder 2">
            <a:extLst>
              <a:ext uri="{FF2B5EF4-FFF2-40B4-BE49-F238E27FC236}">
                <a16:creationId xmlns:a16="http://schemas.microsoft.com/office/drawing/2014/main" id="{05BED5FD-61C7-0F22-619C-93E57BF08E6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3C3920E-8E74-6566-C04E-5E366057A42E}"/>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5" name="Footer Placeholder 4">
            <a:extLst>
              <a:ext uri="{FF2B5EF4-FFF2-40B4-BE49-F238E27FC236}">
                <a16:creationId xmlns:a16="http://schemas.microsoft.com/office/drawing/2014/main" id="{F37A5347-9D7E-E377-ACC8-9D1A597CFA67}"/>
              </a:ext>
            </a:extLst>
          </p:cNvPr>
          <p:cNvSpPr>
            <a:spLocks noGrp="1"/>
          </p:cNvSpPr>
          <p:nvPr>
            <p:ph type="ftr" sz="quarter" idx="11"/>
          </p:nvPr>
        </p:nvSpPr>
        <p:spPr/>
        <p:txBody>
          <a:bodyPr/>
          <a:lstStyle/>
          <a:p>
            <a:endParaRPr lang="en-FR"/>
          </a:p>
        </p:txBody>
      </p:sp>
      <p:sp>
        <p:nvSpPr>
          <p:cNvPr id="6" name="Slide Number Placeholder 5">
            <a:extLst>
              <a:ext uri="{FF2B5EF4-FFF2-40B4-BE49-F238E27FC236}">
                <a16:creationId xmlns:a16="http://schemas.microsoft.com/office/drawing/2014/main" id="{26247AE7-4BA5-7369-F74C-944205289E89}"/>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328289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3B70B-642F-AFE9-054C-E368B6F3E0DF}"/>
              </a:ext>
            </a:extLst>
          </p:cNvPr>
          <p:cNvSpPr>
            <a:spLocks noGrp="1"/>
          </p:cNvSpPr>
          <p:nvPr>
            <p:ph type="title"/>
          </p:nvPr>
        </p:nvSpPr>
        <p:spPr/>
        <p:txBody>
          <a:bodyPr/>
          <a:lstStyle/>
          <a:p>
            <a:r>
              <a:rPr lang="en-GB"/>
              <a:t>Click to edit Master title style</a:t>
            </a:r>
            <a:endParaRPr lang="en-FR"/>
          </a:p>
        </p:txBody>
      </p:sp>
      <p:sp>
        <p:nvSpPr>
          <p:cNvPr id="3" name="Content Placeholder 2">
            <a:extLst>
              <a:ext uri="{FF2B5EF4-FFF2-40B4-BE49-F238E27FC236}">
                <a16:creationId xmlns:a16="http://schemas.microsoft.com/office/drawing/2014/main" id="{82F6D067-F9BF-7E14-2731-3EAEBF1C711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Content Placeholder 3">
            <a:extLst>
              <a:ext uri="{FF2B5EF4-FFF2-40B4-BE49-F238E27FC236}">
                <a16:creationId xmlns:a16="http://schemas.microsoft.com/office/drawing/2014/main" id="{FD202FC4-8F12-550A-E707-5C426346C3A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5" name="Date Placeholder 4">
            <a:extLst>
              <a:ext uri="{FF2B5EF4-FFF2-40B4-BE49-F238E27FC236}">
                <a16:creationId xmlns:a16="http://schemas.microsoft.com/office/drawing/2014/main" id="{FC1B1CC0-452B-0DCD-5F73-B507CB289E7C}"/>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6" name="Footer Placeholder 5">
            <a:extLst>
              <a:ext uri="{FF2B5EF4-FFF2-40B4-BE49-F238E27FC236}">
                <a16:creationId xmlns:a16="http://schemas.microsoft.com/office/drawing/2014/main" id="{86F7B57F-22A1-4728-D3EF-E03137E40391}"/>
              </a:ext>
            </a:extLst>
          </p:cNvPr>
          <p:cNvSpPr>
            <a:spLocks noGrp="1"/>
          </p:cNvSpPr>
          <p:nvPr>
            <p:ph type="ftr" sz="quarter" idx="11"/>
          </p:nvPr>
        </p:nvSpPr>
        <p:spPr/>
        <p:txBody>
          <a:bodyPr/>
          <a:lstStyle/>
          <a:p>
            <a:endParaRPr lang="en-FR"/>
          </a:p>
        </p:txBody>
      </p:sp>
      <p:sp>
        <p:nvSpPr>
          <p:cNvPr id="7" name="Slide Number Placeholder 6">
            <a:extLst>
              <a:ext uri="{FF2B5EF4-FFF2-40B4-BE49-F238E27FC236}">
                <a16:creationId xmlns:a16="http://schemas.microsoft.com/office/drawing/2014/main" id="{976865AA-E8F7-C582-E5B1-24A3662C49D7}"/>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4013093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B3721-2DEF-1BDF-CAD1-26FD04E3323B}"/>
              </a:ext>
            </a:extLst>
          </p:cNvPr>
          <p:cNvSpPr>
            <a:spLocks noGrp="1"/>
          </p:cNvSpPr>
          <p:nvPr>
            <p:ph type="title"/>
          </p:nvPr>
        </p:nvSpPr>
        <p:spPr>
          <a:xfrm>
            <a:off x="839788" y="365125"/>
            <a:ext cx="10515600" cy="1325563"/>
          </a:xfrm>
        </p:spPr>
        <p:txBody>
          <a:bodyPr/>
          <a:lstStyle/>
          <a:p>
            <a:r>
              <a:rPr lang="en-GB"/>
              <a:t>Click to edit Master title style</a:t>
            </a:r>
            <a:endParaRPr lang="en-FR"/>
          </a:p>
        </p:txBody>
      </p:sp>
      <p:sp>
        <p:nvSpPr>
          <p:cNvPr id="3" name="Text Placeholder 2">
            <a:extLst>
              <a:ext uri="{FF2B5EF4-FFF2-40B4-BE49-F238E27FC236}">
                <a16:creationId xmlns:a16="http://schemas.microsoft.com/office/drawing/2014/main" id="{8C4599DF-91A3-7022-9E23-70C3CF5D9C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5DAA801-D649-A12C-5494-9EC7524A033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5" name="Text Placeholder 4">
            <a:extLst>
              <a:ext uri="{FF2B5EF4-FFF2-40B4-BE49-F238E27FC236}">
                <a16:creationId xmlns:a16="http://schemas.microsoft.com/office/drawing/2014/main" id="{789E1982-7372-B5D8-9940-5E3A27292A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05B0140-C9AF-3C81-2585-98024CEE505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7" name="Date Placeholder 6">
            <a:extLst>
              <a:ext uri="{FF2B5EF4-FFF2-40B4-BE49-F238E27FC236}">
                <a16:creationId xmlns:a16="http://schemas.microsoft.com/office/drawing/2014/main" id="{6A227A18-56B8-3E05-0669-D330FE717219}"/>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8" name="Footer Placeholder 7">
            <a:extLst>
              <a:ext uri="{FF2B5EF4-FFF2-40B4-BE49-F238E27FC236}">
                <a16:creationId xmlns:a16="http://schemas.microsoft.com/office/drawing/2014/main" id="{73BBDA1F-04F7-658F-08F5-A8931458C8E2}"/>
              </a:ext>
            </a:extLst>
          </p:cNvPr>
          <p:cNvSpPr>
            <a:spLocks noGrp="1"/>
          </p:cNvSpPr>
          <p:nvPr>
            <p:ph type="ftr" sz="quarter" idx="11"/>
          </p:nvPr>
        </p:nvSpPr>
        <p:spPr/>
        <p:txBody>
          <a:bodyPr/>
          <a:lstStyle/>
          <a:p>
            <a:endParaRPr lang="en-FR"/>
          </a:p>
        </p:txBody>
      </p:sp>
      <p:sp>
        <p:nvSpPr>
          <p:cNvPr id="9" name="Slide Number Placeholder 8">
            <a:extLst>
              <a:ext uri="{FF2B5EF4-FFF2-40B4-BE49-F238E27FC236}">
                <a16:creationId xmlns:a16="http://schemas.microsoft.com/office/drawing/2014/main" id="{37788FA1-429A-7475-C74A-8C33E3061406}"/>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3571862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26326-3A9A-2F44-3293-52A4369F4EEF}"/>
              </a:ext>
            </a:extLst>
          </p:cNvPr>
          <p:cNvSpPr>
            <a:spLocks noGrp="1"/>
          </p:cNvSpPr>
          <p:nvPr>
            <p:ph type="title"/>
          </p:nvPr>
        </p:nvSpPr>
        <p:spPr/>
        <p:txBody>
          <a:bodyPr/>
          <a:lstStyle/>
          <a:p>
            <a:r>
              <a:rPr lang="en-GB"/>
              <a:t>Click to edit Master title style</a:t>
            </a:r>
            <a:endParaRPr lang="en-FR"/>
          </a:p>
        </p:txBody>
      </p:sp>
      <p:sp>
        <p:nvSpPr>
          <p:cNvPr id="3" name="Date Placeholder 2">
            <a:extLst>
              <a:ext uri="{FF2B5EF4-FFF2-40B4-BE49-F238E27FC236}">
                <a16:creationId xmlns:a16="http://schemas.microsoft.com/office/drawing/2014/main" id="{14BAA322-9C6B-7DB4-A69B-B4EFD5CE6401}"/>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4" name="Footer Placeholder 3">
            <a:extLst>
              <a:ext uri="{FF2B5EF4-FFF2-40B4-BE49-F238E27FC236}">
                <a16:creationId xmlns:a16="http://schemas.microsoft.com/office/drawing/2014/main" id="{464351C0-29FF-E0D8-30C2-38E3EF8E8A9A}"/>
              </a:ext>
            </a:extLst>
          </p:cNvPr>
          <p:cNvSpPr>
            <a:spLocks noGrp="1"/>
          </p:cNvSpPr>
          <p:nvPr>
            <p:ph type="ftr" sz="quarter" idx="11"/>
          </p:nvPr>
        </p:nvSpPr>
        <p:spPr/>
        <p:txBody>
          <a:bodyPr/>
          <a:lstStyle/>
          <a:p>
            <a:endParaRPr lang="en-FR"/>
          </a:p>
        </p:txBody>
      </p:sp>
      <p:sp>
        <p:nvSpPr>
          <p:cNvPr id="5" name="Slide Number Placeholder 4">
            <a:extLst>
              <a:ext uri="{FF2B5EF4-FFF2-40B4-BE49-F238E27FC236}">
                <a16:creationId xmlns:a16="http://schemas.microsoft.com/office/drawing/2014/main" id="{99DDA0CA-EC67-10C7-BC95-637BC4636B33}"/>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512558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F6EB9F-6F5B-0356-69FA-3D37EE6841EF}"/>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3" name="Footer Placeholder 2">
            <a:extLst>
              <a:ext uri="{FF2B5EF4-FFF2-40B4-BE49-F238E27FC236}">
                <a16:creationId xmlns:a16="http://schemas.microsoft.com/office/drawing/2014/main" id="{AB5C5836-AC6E-30E6-1A72-460C1976CD6A}"/>
              </a:ext>
            </a:extLst>
          </p:cNvPr>
          <p:cNvSpPr>
            <a:spLocks noGrp="1"/>
          </p:cNvSpPr>
          <p:nvPr>
            <p:ph type="ftr" sz="quarter" idx="11"/>
          </p:nvPr>
        </p:nvSpPr>
        <p:spPr/>
        <p:txBody>
          <a:bodyPr/>
          <a:lstStyle/>
          <a:p>
            <a:endParaRPr lang="en-FR"/>
          </a:p>
        </p:txBody>
      </p:sp>
      <p:sp>
        <p:nvSpPr>
          <p:cNvPr id="4" name="Slide Number Placeholder 3">
            <a:extLst>
              <a:ext uri="{FF2B5EF4-FFF2-40B4-BE49-F238E27FC236}">
                <a16:creationId xmlns:a16="http://schemas.microsoft.com/office/drawing/2014/main" id="{34103744-8314-71B4-D8AE-C171AF2D9025}"/>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1425467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1D08B-3BEF-2527-0C11-5436A4C135C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R"/>
          </a:p>
        </p:txBody>
      </p:sp>
      <p:sp>
        <p:nvSpPr>
          <p:cNvPr id="3" name="Content Placeholder 2">
            <a:extLst>
              <a:ext uri="{FF2B5EF4-FFF2-40B4-BE49-F238E27FC236}">
                <a16:creationId xmlns:a16="http://schemas.microsoft.com/office/drawing/2014/main" id="{759C1EE5-7BEA-A186-30E1-1B9AF6F1DD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Text Placeholder 3">
            <a:extLst>
              <a:ext uri="{FF2B5EF4-FFF2-40B4-BE49-F238E27FC236}">
                <a16:creationId xmlns:a16="http://schemas.microsoft.com/office/drawing/2014/main" id="{9304AA04-38DC-1E51-7DCC-58BE0B6FB2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9E13397-2FEE-9D14-843A-30C3DAA2C86D}"/>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6" name="Footer Placeholder 5">
            <a:extLst>
              <a:ext uri="{FF2B5EF4-FFF2-40B4-BE49-F238E27FC236}">
                <a16:creationId xmlns:a16="http://schemas.microsoft.com/office/drawing/2014/main" id="{82A49BE3-A5CA-782B-F088-7CF336E9F964}"/>
              </a:ext>
            </a:extLst>
          </p:cNvPr>
          <p:cNvSpPr>
            <a:spLocks noGrp="1"/>
          </p:cNvSpPr>
          <p:nvPr>
            <p:ph type="ftr" sz="quarter" idx="11"/>
          </p:nvPr>
        </p:nvSpPr>
        <p:spPr/>
        <p:txBody>
          <a:bodyPr/>
          <a:lstStyle/>
          <a:p>
            <a:endParaRPr lang="en-FR"/>
          </a:p>
        </p:txBody>
      </p:sp>
      <p:sp>
        <p:nvSpPr>
          <p:cNvPr id="7" name="Slide Number Placeholder 6">
            <a:extLst>
              <a:ext uri="{FF2B5EF4-FFF2-40B4-BE49-F238E27FC236}">
                <a16:creationId xmlns:a16="http://schemas.microsoft.com/office/drawing/2014/main" id="{F558D2B2-1BF2-E445-2F32-3A5FE555E3BF}"/>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20206629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BA8C6-E14C-24FD-EF0E-8F894CD5654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FR"/>
          </a:p>
        </p:txBody>
      </p:sp>
      <p:sp>
        <p:nvSpPr>
          <p:cNvPr id="3" name="Picture Placeholder 2">
            <a:extLst>
              <a:ext uri="{FF2B5EF4-FFF2-40B4-BE49-F238E27FC236}">
                <a16:creationId xmlns:a16="http://schemas.microsoft.com/office/drawing/2014/main" id="{64D0C895-CE5D-D33C-BCD3-C0C8D5AC5A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FR"/>
          </a:p>
        </p:txBody>
      </p:sp>
      <p:sp>
        <p:nvSpPr>
          <p:cNvPr id="4" name="Text Placeholder 3">
            <a:extLst>
              <a:ext uri="{FF2B5EF4-FFF2-40B4-BE49-F238E27FC236}">
                <a16:creationId xmlns:a16="http://schemas.microsoft.com/office/drawing/2014/main" id="{6C21E8E4-A64A-D303-B658-41E8DBA81D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A961B79-DAC1-4FC5-9F60-C66ADE998CD5}"/>
              </a:ext>
            </a:extLst>
          </p:cNvPr>
          <p:cNvSpPr>
            <a:spLocks noGrp="1"/>
          </p:cNvSpPr>
          <p:nvPr>
            <p:ph type="dt" sz="half" idx="10"/>
          </p:nvPr>
        </p:nvSpPr>
        <p:spPr/>
        <p:txBody>
          <a:bodyPr/>
          <a:lstStyle/>
          <a:p>
            <a:fld id="{284FE6D8-3791-3947-B838-FD3BA07124F2}" type="datetimeFigureOut">
              <a:rPr lang="en-FR" smtClean="0"/>
              <a:t>12/10/2025</a:t>
            </a:fld>
            <a:endParaRPr lang="en-FR"/>
          </a:p>
        </p:txBody>
      </p:sp>
      <p:sp>
        <p:nvSpPr>
          <p:cNvPr id="6" name="Footer Placeholder 5">
            <a:extLst>
              <a:ext uri="{FF2B5EF4-FFF2-40B4-BE49-F238E27FC236}">
                <a16:creationId xmlns:a16="http://schemas.microsoft.com/office/drawing/2014/main" id="{ED9615EC-8BE7-3207-719E-26AE4D1B5518}"/>
              </a:ext>
            </a:extLst>
          </p:cNvPr>
          <p:cNvSpPr>
            <a:spLocks noGrp="1"/>
          </p:cNvSpPr>
          <p:nvPr>
            <p:ph type="ftr" sz="quarter" idx="11"/>
          </p:nvPr>
        </p:nvSpPr>
        <p:spPr/>
        <p:txBody>
          <a:bodyPr/>
          <a:lstStyle/>
          <a:p>
            <a:endParaRPr lang="en-FR"/>
          </a:p>
        </p:txBody>
      </p:sp>
      <p:sp>
        <p:nvSpPr>
          <p:cNvPr id="7" name="Slide Number Placeholder 6">
            <a:extLst>
              <a:ext uri="{FF2B5EF4-FFF2-40B4-BE49-F238E27FC236}">
                <a16:creationId xmlns:a16="http://schemas.microsoft.com/office/drawing/2014/main" id="{0CDED812-822B-93CC-54B7-074282D7D348}"/>
              </a:ext>
            </a:extLst>
          </p:cNvPr>
          <p:cNvSpPr>
            <a:spLocks noGrp="1"/>
          </p:cNvSpPr>
          <p:nvPr>
            <p:ph type="sldNum" sz="quarter" idx="12"/>
          </p:nvPr>
        </p:nvSpPr>
        <p:spPr/>
        <p:txBody>
          <a:bodyPr/>
          <a:lstStyle/>
          <a:p>
            <a:fld id="{2C7C5768-CD59-1D47-9A32-BE879319EA1F}" type="slidenum">
              <a:rPr lang="en-FR" smtClean="0"/>
              <a:t>‹#›</a:t>
            </a:fld>
            <a:endParaRPr lang="en-FR"/>
          </a:p>
        </p:txBody>
      </p:sp>
    </p:spTree>
    <p:extLst>
      <p:ext uri="{BB962C8B-B14F-4D97-AF65-F5344CB8AC3E}">
        <p14:creationId xmlns:p14="http://schemas.microsoft.com/office/powerpoint/2010/main" val="3389683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943C08-7D6D-21E6-84C2-19E9FF9B46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FR"/>
          </a:p>
        </p:txBody>
      </p:sp>
      <p:sp>
        <p:nvSpPr>
          <p:cNvPr id="3" name="Text Placeholder 2">
            <a:extLst>
              <a:ext uri="{FF2B5EF4-FFF2-40B4-BE49-F238E27FC236}">
                <a16:creationId xmlns:a16="http://schemas.microsoft.com/office/drawing/2014/main" id="{C60AA84A-E1E3-46E7-DF0D-8917850653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4" name="Date Placeholder 3">
            <a:extLst>
              <a:ext uri="{FF2B5EF4-FFF2-40B4-BE49-F238E27FC236}">
                <a16:creationId xmlns:a16="http://schemas.microsoft.com/office/drawing/2014/main" id="{2AA3C0C3-503E-6AEF-3076-65E70C66D7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84FE6D8-3791-3947-B838-FD3BA07124F2}" type="datetimeFigureOut">
              <a:rPr lang="en-FR" smtClean="0"/>
              <a:t>12/10/2025</a:t>
            </a:fld>
            <a:endParaRPr lang="en-FR"/>
          </a:p>
        </p:txBody>
      </p:sp>
      <p:sp>
        <p:nvSpPr>
          <p:cNvPr id="5" name="Footer Placeholder 4">
            <a:extLst>
              <a:ext uri="{FF2B5EF4-FFF2-40B4-BE49-F238E27FC236}">
                <a16:creationId xmlns:a16="http://schemas.microsoft.com/office/drawing/2014/main" id="{D857CA26-A3ED-A047-8D9D-5827C4C730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FR"/>
          </a:p>
        </p:txBody>
      </p:sp>
      <p:sp>
        <p:nvSpPr>
          <p:cNvPr id="6" name="Slide Number Placeholder 5">
            <a:extLst>
              <a:ext uri="{FF2B5EF4-FFF2-40B4-BE49-F238E27FC236}">
                <a16:creationId xmlns:a16="http://schemas.microsoft.com/office/drawing/2014/main" id="{8143C7DC-BC10-4F26-12D2-A5143611DE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C7C5768-CD59-1D47-9A32-BE879319EA1F}" type="slidenum">
              <a:rPr lang="en-FR" smtClean="0"/>
              <a:t>‹#›</a:t>
            </a:fld>
            <a:endParaRPr lang="en-FR"/>
          </a:p>
        </p:txBody>
      </p:sp>
    </p:spTree>
    <p:extLst>
      <p:ext uri="{BB962C8B-B14F-4D97-AF65-F5344CB8AC3E}">
        <p14:creationId xmlns:p14="http://schemas.microsoft.com/office/powerpoint/2010/main" val="2589814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customXml" Target="../ink/ink3.xml"/><Relationship Id="rId3" Type="http://schemas.microsoft.com/office/2007/relationships/hdphoto" Target="../media/hdphoto1.wdp"/><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customXml" Target="../ink/ink2.xml"/><Relationship Id="rId5" Type="http://schemas.openxmlformats.org/officeDocument/2006/relationships/image" Target="../media/image5.png"/><Relationship Id="rId4" Type="http://schemas.openxmlformats.org/officeDocument/2006/relationships/customXml" Target="../ink/ink1.xml"/><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3" name="Picture 1032">
            <a:extLst>
              <a:ext uri="{FF2B5EF4-FFF2-40B4-BE49-F238E27FC236}">
                <a16:creationId xmlns:a16="http://schemas.microsoft.com/office/drawing/2014/main" id="{05A386FE-FA06-2FC8-189E-69E83D194762}"/>
              </a:ext>
            </a:extLst>
          </p:cNvPr>
          <p:cNvPicPr>
            <a:picLocks noChangeAspect="1"/>
          </p:cNvPicPr>
          <p:nvPr/>
        </p:nvPicPr>
        <p:blipFill>
          <a:blip r:embed="rId3"/>
          <a:stretch>
            <a:fillRect/>
          </a:stretch>
        </p:blipFill>
        <p:spPr>
          <a:xfrm>
            <a:off x="-91440" y="-35575"/>
            <a:ext cx="12283440" cy="6877950"/>
          </a:xfrm>
          <a:prstGeom prst="rect">
            <a:avLst/>
          </a:prstGeom>
        </p:spPr>
      </p:pic>
    </p:spTree>
    <p:extLst>
      <p:ext uri="{BB962C8B-B14F-4D97-AF65-F5344CB8AC3E}">
        <p14:creationId xmlns:p14="http://schemas.microsoft.com/office/powerpoint/2010/main" val="4208959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B1C031D-8DD5-1687-9DC6-8E0CF4C26871}"/>
              </a:ext>
            </a:extLst>
          </p:cNvPr>
          <p:cNvPicPr>
            <a:picLocks noChangeAspect="1"/>
          </p:cNvPicPr>
          <p:nvPr/>
        </p:nvPicPr>
        <p:blipFill>
          <a:blip r:embed="rId2"/>
          <a:stretch>
            <a:fillRect/>
          </a:stretch>
        </p:blipFill>
        <p:spPr>
          <a:xfrm>
            <a:off x="439882" y="733846"/>
            <a:ext cx="11312236" cy="6124154"/>
          </a:xfrm>
          <a:prstGeom prst="rect">
            <a:avLst/>
          </a:prstGeom>
        </p:spPr>
      </p:pic>
      <p:sp>
        <p:nvSpPr>
          <p:cNvPr id="8" name="TextBox 7">
            <a:extLst>
              <a:ext uri="{FF2B5EF4-FFF2-40B4-BE49-F238E27FC236}">
                <a16:creationId xmlns:a16="http://schemas.microsoft.com/office/drawing/2014/main" id="{881B43F0-40B5-A46F-6D44-F93AC3B969A8}"/>
              </a:ext>
            </a:extLst>
          </p:cNvPr>
          <p:cNvSpPr txBox="1"/>
          <p:nvPr/>
        </p:nvSpPr>
        <p:spPr>
          <a:xfrm>
            <a:off x="439882" y="283135"/>
            <a:ext cx="1854610" cy="584775"/>
          </a:xfrm>
          <a:prstGeom prst="rect">
            <a:avLst/>
          </a:prstGeom>
          <a:noFill/>
        </p:spPr>
        <p:txBody>
          <a:bodyPr wrap="none" rtlCol="0">
            <a:spAutoFit/>
          </a:bodyPr>
          <a:lstStyle/>
          <a:p>
            <a:r>
              <a:rPr lang="en-FR" sz="3200" dirty="0"/>
              <a:t>Notation</a:t>
            </a:r>
            <a:r>
              <a:rPr lang="en-FR" dirty="0"/>
              <a:t> -</a:t>
            </a:r>
          </a:p>
        </p:txBody>
      </p:sp>
      <p:sp>
        <p:nvSpPr>
          <p:cNvPr id="9" name="TextBox 8">
            <a:extLst>
              <a:ext uri="{FF2B5EF4-FFF2-40B4-BE49-F238E27FC236}">
                <a16:creationId xmlns:a16="http://schemas.microsoft.com/office/drawing/2014/main" id="{0B23064E-FBD5-6F6C-4AFF-A11D2DC05409}"/>
              </a:ext>
            </a:extLst>
          </p:cNvPr>
          <p:cNvSpPr txBox="1"/>
          <p:nvPr/>
        </p:nvSpPr>
        <p:spPr>
          <a:xfrm>
            <a:off x="5292611" y="318330"/>
            <a:ext cx="6899389" cy="646331"/>
          </a:xfrm>
          <a:prstGeom prst="rect">
            <a:avLst/>
          </a:prstGeom>
          <a:noFill/>
        </p:spPr>
        <p:txBody>
          <a:bodyPr wrap="none" rtlCol="0">
            <a:spAutoFit/>
          </a:bodyPr>
          <a:lstStyle/>
          <a:p>
            <a:r>
              <a:rPr lang="en-FR" dirty="0"/>
              <a:t>Une grille de notation complète et interactive est à votre disposition </a:t>
            </a:r>
          </a:p>
          <a:p>
            <a:endParaRPr lang="en-FR" dirty="0"/>
          </a:p>
        </p:txBody>
      </p:sp>
    </p:spTree>
    <p:extLst>
      <p:ext uri="{BB962C8B-B14F-4D97-AF65-F5344CB8AC3E}">
        <p14:creationId xmlns:p14="http://schemas.microsoft.com/office/powerpoint/2010/main" val="769533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0E77D-E228-179D-7E54-A103D50822AC}"/>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D36BB255-4CF7-92BC-03C9-3E3FD52D50E2}"/>
              </a:ext>
            </a:extLst>
          </p:cNvPr>
          <p:cNvSpPr>
            <a:spLocks noGrp="1"/>
          </p:cNvSpPr>
          <p:nvPr>
            <p:ph idx="1"/>
          </p:nvPr>
        </p:nvSpPr>
        <p:spPr/>
        <p:txBody>
          <a:bodyPr/>
          <a:lstStyle/>
          <a:p>
            <a:endParaRPr lang="en-FR"/>
          </a:p>
        </p:txBody>
      </p:sp>
      <p:pic>
        <p:nvPicPr>
          <p:cNvPr id="5" name="Picture 4">
            <a:extLst>
              <a:ext uri="{FF2B5EF4-FFF2-40B4-BE49-F238E27FC236}">
                <a16:creationId xmlns:a16="http://schemas.microsoft.com/office/drawing/2014/main" id="{3D610664-5192-EFEB-BEB7-E1234357888F}"/>
              </a:ext>
            </a:extLst>
          </p:cNvPr>
          <p:cNvPicPr>
            <a:picLocks noChangeAspect="1"/>
          </p:cNvPicPr>
          <p:nvPr/>
        </p:nvPicPr>
        <p:blipFill>
          <a:blip r:embed="rId2"/>
          <a:stretch>
            <a:fillRect/>
          </a:stretch>
        </p:blipFill>
        <p:spPr>
          <a:xfrm>
            <a:off x="0" y="0"/>
            <a:ext cx="12193314" cy="6858000"/>
          </a:xfrm>
          <a:prstGeom prst="rect">
            <a:avLst/>
          </a:prstGeom>
        </p:spPr>
      </p:pic>
    </p:spTree>
    <p:extLst>
      <p:ext uri="{BB962C8B-B14F-4D97-AF65-F5344CB8AC3E}">
        <p14:creationId xmlns:p14="http://schemas.microsoft.com/office/powerpoint/2010/main" val="1589836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6E85A-3E12-284E-9BA3-22FCB741BD60}"/>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039F3356-B5BA-E140-044D-B6E26507C100}"/>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3E683058-5A95-C6BD-B4F5-5FD9389F0300}"/>
              </a:ext>
            </a:extLst>
          </p:cNvPr>
          <p:cNvPicPr>
            <a:picLocks noChangeAspect="1"/>
          </p:cNvPicPr>
          <p:nvPr/>
        </p:nvPicPr>
        <p:blipFill>
          <a:blip r:embed="rId2"/>
          <a:stretch>
            <a:fillRect/>
          </a:stretch>
        </p:blipFill>
        <p:spPr>
          <a:xfrm>
            <a:off x="0" y="0"/>
            <a:ext cx="12192000" cy="6886003"/>
          </a:xfrm>
          <a:prstGeom prst="rect">
            <a:avLst/>
          </a:prstGeom>
        </p:spPr>
      </p:pic>
    </p:spTree>
    <p:extLst>
      <p:ext uri="{BB962C8B-B14F-4D97-AF65-F5344CB8AC3E}">
        <p14:creationId xmlns:p14="http://schemas.microsoft.com/office/powerpoint/2010/main" val="28095041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0C0EC-E987-0274-E276-E1A67EEB748A}"/>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F2481325-7750-AA8A-4507-641F48E1B191}"/>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FD0B4EED-4D8A-309A-A8B6-A46B56CE7A60}"/>
              </a:ext>
            </a:extLst>
          </p:cNvPr>
          <p:cNvPicPr>
            <a:picLocks noChangeAspect="1"/>
          </p:cNvPicPr>
          <p:nvPr/>
        </p:nvPicPr>
        <p:blipFill>
          <a:blip r:embed="rId2"/>
          <a:stretch>
            <a:fillRect/>
          </a:stretch>
        </p:blipFill>
        <p:spPr>
          <a:xfrm>
            <a:off x="0" y="-1"/>
            <a:ext cx="12192000" cy="6857261"/>
          </a:xfrm>
          <a:prstGeom prst="rect">
            <a:avLst/>
          </a:prstGeom>
        </p:spPr>
      </p:pic>
    </p:spTree>
    <p:extLst>
      <p:ext uri="{BB962C8B-B14F-4D97-AF65-F5344CB8AC3E}">
        <p14:creationId xmlns:p14="http://schemas.microsoft.com/office/powerpoint/2010/main" val="2188579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3233B-CE1C-8E9F-6C68-57E0AA230163}"/>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1750B4E1-29CD-D8C2-C86E-722D25EA94B6}"/>
              </a:ext>
            </a:extLst>
          </p:cNvPr>
          <p:cNvSpPr>
            <a:spLocks noGrp="1"/>
          </p:cNvSpPr>
          <p:nvPr>
            <p:ph idx="1"/>
          </p:nvPr>
        </p:nvSpPr>
        <p:spPr/>
        <p:txBody>
          <a:bodyPr/>
          <a:lstStyle/>
          <a:p>
            <a:endParaRPr lang="en-FR"/>
          </a:p>
        </p:txBody>
      </p:sp>
      <p:pic>
        <p:nvPicPr>
          <p:cNvPr id="5" name="Picture 4">
            <a:extLst>
              <a:ext uri="{FF2B5EF4-FFF2-40B4-BE49-F238E27FC236}">
                <a16:creationId xmlns:a16="http://schemas.microsoft.com/office/drawing/2014/main" id="{765351AE-D63F-7079-07FC-C9EF89317E82}"/>
              </a:ext>
            </a:extLst>
          </p:cNvPr>
          <p:cNvPicPr>
            <a:picLocks noChangeAspect="1"/>
          </p:cNvPicPr>
          <p:nvPr/>
        </p:nvPicPr>
        <p:blipFill>
          <a:blip r:embed="rId2"/>
          <a:stretch>
            <a:fillRect/>
          </a:stretch>
        </p:blipFill>
        <p:spPr>
          <a:xfrm>
            <a:off x="0" y="-1"/>
            <a:ext cx="12192000" cy="6845459"/>
          </a:xfrm>
          <a:prstGeom prst="rect">
            <a:avLst/>
          </a:prstGeom>
        </p:spPr>
      </p:pic>
    </p:spTree>
    <p:extLst>
      <p:ext uri="{BB962C8B-B14F-4D97-AF65-F5344CB8AC3E}">
        <p14:creationId xmlns:p14="http://schemas.microsoft.com/office/powerpoint/2010/main" val="1899616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796C9-15C7-97F5-277A-88B5DF7A7D0C}"/>
              </a:ext>
            </a:extLst>
          </p:cNvPr>
          <p:cNvSpPr>
            <a:spLocks noGrp="1"/>
          </p:cNvSpPr>
          <p:nvPr>
            <p:ph type="title"/>
          </p:nvPr>
        </p:nvSpPr>
        <p:spPr>
          <a:xfrm>
            <a:off x="4561609" y="2766218"/>
            <a:ext cx="3068782" cy="1325563"/>
          </a:xfrm>
        </p:spPr>
        <p:txBody>
          <a:bodyPr/>
          <a:lstStyle/>
          <a:p>
            <a:r>
              <a:rPr lang="en-FR" dirty="0"/>
              <a:t>DEMO YLAB</a:t>
            </a:r>
          </a:p>
        </p:txBody>
      </p:sp>
    </p:spTree>
    <p:extLst>
      <p:ext uri="{BB962C8B-B14F-4D97-AF65-F5344CB8AC3E}">
        <p14:creationId xmlns:p14="http://schemas.microsoft.com/office/powerpoint/2010/main" val="12328861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27A53-CB6E-6616-AD3C-1715CA2CB73D}"/>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94D850CE-1A74-3CCF-7B00-7442CB21E500}"/>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9DA52AAA-AB5C-7186-899B-26029492281F}"/>
              </a:ext>
            </a:extLst>
          </p:cNvPr>
          <p:cNvPicPr>
            <a:picLocks noChangeAspect="1"/>
          </p:cNvPicPr>
          <p:nvPr/>
        </p:nvPicPr>
        <p:blipFill>
          <a:blip r:embed="rId2"/>
          <a:stretch>
            <a:fillRect/>
          </a:stretch>
        </p:blipFill>
        <p:spPr>
          <a:xfrm>
            <a:off x="0" y="0"/>
            <a:ext cx="12214336" cy="6858000"/>
          </a:xfrm>
          <a:prstGeom prst="rect">
            <a:avLst/>
          </a:prstGeom>
        </p:spPr>
      </p:pic>
    </p:spTree>
    <p:extLst>
      <p:ext uri="{BB962C8B-B14F-4D97-AF65-F5344CB8AC3E}">
        <p14:creationId xmlns:p14="http://schemas.microsoft.com/office/powerpoint/2010/main" val="1941244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Dominoes">
            <a:extLst>
              <a:ext uri="{FF2B5EF4-FFF2-40B4-BE49-F238E27FC236}">
                <a16:creationId xmlns:a16="http://schemas.microsoft.com/office/drawing/2014/main" id="{414AA4A9-BA39-94DB-68DB-832E62A58617}"/>
              </a:ext>
            </a:extLst>
          </p:cNvPr>
          <p:cNvPicPr>
            <a:picLocks noChangeAspect="1"/>
          </p:cNvPicPr>
          <p:nvPr/>
        </p:nvPicPr>
        <p:blipFill>
          <a:blip r:embed="rId2"/>
          <a:stretch>
            <a:fillRect/>
          </a:stretch>
        </p:blipFill>
        <p:spPr>
          <a:xfrm>
            <a:off x="0" y="23062"/>
            <a:ext cx="12192000" cy="6858000"/>
          </a:xfrm>
          <a:prstGeom prst="rect">
            <a:avLst/>
          </a:prstGeom>
        </p:spPr>
      </p:pic>
      <p:sp>
        <p:nvSpPr>
          <p:cNvPr id="9" name="Content Placeholder 8">
            <a:extLst>
              <a:ext uri="{FF2B5EF4-FFF2-40B4-BE49-F238E27FC236}">
                <a16:creationId xmlns:a16="http://schemas.microsoft.com/office/drawing/2014/main" id="{F18E2D6F-1E1A-A3F5-E246-0ADA421F8ADA}"/>
              </a:ext>
            </a:extLst>
          </p:cNvPr>
          <p:cNvSpPr>
            <a:spLocks noGrp="1"/>
          </p:cNvSpPr>
          <p:nvPr>
            <p:ph idx="1"/>
          </p:nvPr>
        </p:nvSpPr>
        <p:spPr>
          <a:xfrm>
            <a:off x="0" y="5483478"/>
            <a:ext cx="12192000" cy="1446964"/>
          </a:xfrm>
        </p:spPr>
        <p:style>
          <a:lnRef idx="2">
            <a:schemeClr val="dk1"/>
          </a:lnRef>
          <a:fillRef idx="1">
            <a:schemeClr val="lt1"/>
          </a:fillRef>
          <a:effectRef idx="0">
            <a:schemeClr val="dk1"/>
          </a:effectRef>
          <a:fontRef idx="minor">
            <a:schemeClr val="dk1"/>
          </a:fontRef>
        </p:style>
        <p:txBody>
          <a:bodyPr>
            <a:normAutofit/>
          </a:bodyPr>
          <a:lstStyle/>
          <a:p>
            <a:pPr marL="0" indent="0">
              <a:buNone/>
            </a:pPr>
            <a:r>
              <a:rPr lang="en-FR" sz="2200" dirty="0">
                <a:latin typeface="Comic Sans MS" panose="030F0902030302020204" pitchFamily="66" charset="0"/>
              </a:rPr>
              <a:t>Présentation presque non contractuelle, tout est sujet à changement, des fois on change des trucs c’est comme ça avec les formats. Mais on essaye toujours de faire au minimum et de respecter les étudiants qui sont évidemment toujours respectueux en retour car tout le monde est présent par envie et passion</a:t>
            </a:r>
          </a:p>
        </p:txBody>
      </p:sp>
      <p:sp>
        <p:nvSpPr>
          <p:cNvPr id="12" name="Rectangle 11">
            <a:extLst>
              <a:ext uri="{FF2B5EF4-FFF2-40B4-BE49-F238E27FC236}">
                <a16:creationId xmlns:a16="http://schemas.microsoft.com/office/drawing/2014/main" id="{02ACA9A7-2812-6D88-0234-97B1B9F8C430}"/>
              </a:ext>
            </a:extLst>
          </p:cNvPr>
          <p:cNvSpPr/>
          <p:nvPr/>
        </p:nvSpPr>
        <p:spPr>
          <a:xfrm>
            <a:off x="1891229" y="72442"/>
            <a:ext cx="5088829" cy="1754326"/>
          </a:xfrm>
          <a:prstGeom prst="rect">
            <a:avLst/>
          </a:prstGeom>
          <a:noFill/>
        </p:spPr>
        <p:txBody>
          <a:bodyPr wrap="none" lIns="91440" tIns="45720" rIns="91440" bIns="45720">
            <a:spAutoFit/>
          </a:bodyPr>
          <a:lstStyle/>
          <a:p>
            <a:pPr algn="ctr"/>
            <a:r>
              <a:rPr lang="en-GB" sz="5400" b="0" cap="none" spc="0" dirty="0">
                <a:ln w="0"/>
                <a:solidFill>
                  <a:schemeClr val="tx1"/>
                </a:solidFill>
                <a:effectLst>
                  <a:outerShdw blurRad="38100" dist="19050" dir="2700000" algn="tl" rotWithShape="0">
                    <a:schemeClr val="dk1">
                      <a:alpha val="40000"/>
                    </a:schemeClr>
                  </a:outerShdw>
                </a:effectLst>
              </a:rPr>
              <a:t>Hackathon 2025</a:t>
            </a:r>
          </a:p>
          <a:p>
            <a:pPr algn="ctr"/>
            <a:r>
              <a:rPr lang="en-GB" sz="5400" dirty="0" err="1">
                <a:ln w="0"/>
                <a:effectLst>
                  <a:outerShdw blurRad="38100" dist="19050" dir="2700000" algn="tl" rotWithShape="0">
                    <a:schemeClr val="dk1">
                      <a:alpha val="40000"/>
                    </a:schemeClr>
                  </a:outerShdw>
                </a:effectLst>
              </a:rPr>
              <a:t>Ynov</a:t>
            </a:r>
            <a:r>
              <a:rPr lang="en-GB" sz="5400" dirty="0">
                <a:ln w="0"/>
                <a:effectLst>
                  <a:outerShdw blurRad="38100" dist="19050" dir="2700000" algn="tl" rotWithShape="0">
                    <a:schemeClr val="dk1">
                      <a:alpha val="40000"/>
                    </a:schemeClr>
                  </a:outerShdw>
                </a:effectLst>
              </a:rPr>
              <a:t> Toulouse</a:t>
            </a:r>
            <a:endParaRPr lang="en-GB" sz="5400"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F8F9B72F-2C0E-7B7D-5939-2ADD125FA495}"/>
              </a:ext>
            </a:extLst>
          </p:cNvPr>
          <p:cNvSpPr/>
          <p:nvPr/>
        </p:nvSpPr>
        <p:spPr>
          <a:xfrm>
            <a:off x="7723023" y="4247400"/>
            <a:ext cx="3307187" cy="523220"/>
          </a:xfrm>
          <a:prstGeom prst="rect">
            <a:avLst/>
          </a:prstGeom>
          <a:noFill/>
        </p:spPr>
        <p:txBody>
          <a:bodyPr wrap="none" lIns="91440" tIns="45720" rIns="91440" bIns="45720">
            <a:spAutoFit/>
          </a:bodyPr>
          <a:lstStyle/>
          <a:p>
            <a:pPr algn="ctr"/>
            <a:r>
              <a:rPr lang="en-GB" sz="2800" b="0" cap="none" spc="0" dirty="0">
                <a:ln w="0"/>
                <a:solidFill>
                  <a:schemeClr val="tx1"/>
                </a:solidFill>
                <a:effectLst>
                  <a:outerShdw blurRad="38100" dist="19050" dir="2700000" algn="tl" rotWithShape="0">
                    <a:schemeClr val="dk1">
                      <a:alpha val="40000"/>
                    </a:schemeClr>
                  </a:outerShdw>
                </a:effectLst>
              </a:rPr>
              <a:t>[</a:t>
            </a:r>
            <a:r>
              <a:rPr lang="en-GB" sz="2800" b="0" cap="none" spc="0" dirty="0" err="1">
                <a:ln w="0"/>
                <a:solidFill>
                  <a:schemeClr val="tx1"/>
                </a:solidFill>
                <a:effectLst>
                  <a:outerShdw blurRad="38100" dist="19050" dir="2700000" algn="tl" rotWithShape="0">
                    <a:schemeClr val="dk1">
                      <a:alpha val="40000"/>
                    </a:schemeClr>
                  </a:outerShdw>
                </a:effectLst>
              </a:rPr>
              <a:t>Insérer</a:t>
            </a:r>
            <a:r>
              <a:rPr lang="en-GB" sz="2800" b="0" cap="none" spc="0" dirty="0">
                <a:ln w="0"/>
                <a:solidFill>
                  <a:schemeClr val="tx1"/>
                </a:solidFill>
                <a:effectLst>
                  <a:outerShdw blurRad="38100" dist="19050" dir="2700000" algn="tl" rotWithShape="0">
                    <a:schemeClr val="dk1">
                      <a:alpha val="40000"/>
                    </a:schemeClr>
                  </a:outerShdw>
                </a:effectLst>
              </a:rPr>
              <a:t> description]</a:t>
            </a:r>
          </a:p>
        </p:txBody>
      </p:sp>
    </p:spTree>
    <p:extLst>
      <p:ext uri="{BB962C8B-B14F-4D97-AF65-F5344CB8AC3E}">
        <p14:creationId xmlns:p14="http://schemas.microsoft.com/office/powerpoint/2010/main" val="264746183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9">
                                            <p:bg/>
                                          </p:spTgt>
                                        </p:tgtEl>
                                        <p:attrNameLst>
                                          <p:attrName>style.visibility</p:attrName>
                                        </p:attrNameLst>
                                      </p:cBhvr>
                                      <p:to>
                                        <p:strVal val="visible"/>
                                      </p:to>
                                    </p:set>
                                    <p:anim calcmode="lin" valueType="num">
                                      <p:cBhvr>
                                        <p:cTn id="7" dur="1000" fill="hold"/>
                                        <p:tgtEl>
                                          <p:spTgt spid="9">
                                            <p:bg/>
                                          </p:spTgt>
                                        </p:tgtEl>
                                        <p:attrNameLst>
                                          <p:attrName>ppt_w</p:attrName>
                                        </p:attrNameLst>
                                      </p:cBhvr>
                                      <p:tavLst>
                                        <p:tav tm="0">
                                          <p:val>
                                            <p:fltVal val="0"/>
                                          </p:val>
                                        </p:tav>
                                        <p:tav tm="100000">
                                          <p:val>
                                            <p:strVal val="#ppt_w"/>
                                          </p:val>
                                        </p:tav>
                                      </p:tavLst>
                                    </p:anim>
                                    <p:anim calcmode="lin" valueType="num">
                                      <p:cBhvr>
                                        <p:cTn id="8" dur="1000" fill="hold"/>
                                        <p:tgtEl>
                                          <p:spTgt spid="9">
                                            <p:bg/>
                                          </p:spTgt>
                                        </p:tgtEl>
                                        <p:attrNameLst>
                                          <p:attrName>ppt_h</p:attrName>
                                        </p:attrNameLst>
                                      </p:cBhvr>
                                      <p:tavLst>
                                        <p:tav tm="0">
                                          <p:val>
                                            <p:fltVal val="0"/>
                                          </p:val>
                                        </p:tav>
                                        <p:tav tm="100000">
                                          <p:val>
                                            <p:strVal val="#ppt_h"/>
                                          </p:val>
                                        </p:tav>
                                      </p:tavLst>
                                    </p:anim>
                                    <p:anim calcmode="lin" valueType="num">
                                      <p:cBhvr>
                                        <p:cTn id="9" dur="1000" fill="hold"/>
                                        <p:tgtEl>
                                          <p:spTgt spid="9">
                                            <p:bg/>
                                          </p:spTgt>
                                        </p:tgtEl>
                                        <p:attrNameLst>
                                          <p:attrName>style.rotation</p:attrName>
                                        </p:attrNameLst>
                                      </p:cBhvr>
                                      <p:tavLst>
                                        <p:tav tm="0">
                                          <p:val>
                                            <p:fltVal val="90"/>
                                          </p:val>
                                        </p:tav>
                                        <p:tav tm="100000">
                                          <p:val>
                                            <p:fltVal val="0"/>
                                          </p:val>
                                        </p:tav>
                                      </p:tavLst>
                                    </p:anim>
                                    <p:animEffect transition="in" filter="fade">
                                      <p:cBhvr>
                                        <p:cTn id="10" dur="1000"/>
                                        <p:tgtEl>
                                          <p:spTgt spid="9">
                                            <p:bg/>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 calcmode="lin" valueType="num">
                                      <p:cBhvr>
                                        <p:cTn id="15" dur="1000" fill="hold"/>
                                        <p:tgtEl>
                                          <p:spTgt spid="9">
                                            <p:txEl>
                                              <p:pRg st="0" end="0"/>
                                            </p:txEl>
                                          </p:spTgt>
                                        </p:tgtEl>
                                        <p:attrNameLst>
                                          <p:attrName>ppt_w</p:attrName>
                                        </p:attrNameLst>
                                      </p:cBhvr>
                                      <p:tavLst>
                                        <p:tav tm="0">
                                          <p:val>
                                            <p:fltVal val="0"/>
                                          </p:val>
                                        </p:tav>
                                        <p:tav tm="100000">
                                          <p:val>
                                            <p:strVal val="#ppt_w"/>
                                          </p:val>
                                        </p:tav>
                                      </p:tavLst>
                                    </p:anim>
                                    <p:anim calcmode="lin" valueType="num">
                                      <p:cBhvr>
                                        <p:cTn id="16" dur="1000" fill="hold"/>
                                        <p:tgtEl>
                                          <p:spTgt spid="9">
                                            <p:txEl>
                                              <p:pRg st="0" end="0"/>
                                            </p:txEl>
                                          </p:spTgt>
                                        </p:tgtEl>
                                        <p:attrNameLst>
                                          <p:attrName>ppt_h</p:attrName>
                                        </p:attrNameLst>
                                      </p:cBhvr>
                                      <p:tavLst>
                                        <p:tav tm="0">
                                          <p:val>
                                            <p:fltVal val="0"/>
                                          </p:val>
                                        </p:tav>
                                        <p:tav tm="100000">
                                          <p:val>
                                            <p:strVal val="#ppt_h"/>
                                          </p:val>
                                        </p:tav>
                                      </p:tavLst>
                                    </p:anim>
                                    <p:anim calcmode="lin" valueType="num">
                                      <p:cBhvr>
                                        <p:cTn id="17" dur="1000" fill="hold"/>
                                        <p:tgtEl>
                                          <p:spTgt spid="9">
                                            <p:txEl>
                                              <p:pRg st="0" end="0"/>
                                            </p:txEl>
                                          </p:spTgt>
                                        </p:tgtEl>
                                        <p:attrNameLst>
                                          <p:attrName>style.rotation</p:attrName>
                                        </p:attrNameLst>
                                      </p:cBhvr>
                                      <p:tavLst>
                                        <p:tav tm="0">
                                          <p:val>
                                            <p:fltVal val="90"/>
                                          </p:val>
                                        </p:tav>
                                        <p:tav tm="100000">
                                          <p:val>
                                            <p:fltVal val="0"/>
                                          </p:val>
                                        </p:tav>
                                      </p:tavLst>
                                    </p:anim>
                                    <p:animEffect transition="in" filter="fade">
                                      <p:cBhvr>
                                        <p:cTn id="18" dur="10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FB238BC3-B875-8DD0-3A0D-97249137C4C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FR"/>
          </a:p>
        </p:txBody>
      </p:sp>
      <p:sp>
        <p:nvSpPr>
          <p:cNvPr id="5" name="AutoShape 4">
            <a:extLst>
              <a:ext uri="{FF2B5EF4-FFF2-40B4-BE49-F238E27FC236}">
                <a16:creationId xmlns:a16="http://schemas.microsoft.com/office/drawing/2014/main" id="{2D5078AC-4767-A93A-0087-B12EBBA1E75A}"/>
              </a:ext>
            </a:extLst>
          </p:cNvPr>
          <p:cNvSpPr>
            <a:spLocks noChangeAspect="1" noChangeArrowheads="1"/>
          </p:cNvSpPr>
          <p:nvPr/>
        </p:nvSpPr>
        <p:spPr bwMode="auto">
          <a:xfrm>
            <a:off x="3465095" y="798095"/>
            <a:ext cx="2935705" cy="293570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FR"/>
          </a:p>
        </p:txBody>
      </p:sp>
      <p:pic>
        <p:nvPicPr>
          <p:cNvPr id="8" name="Picture 7" descr="Ice hockey players skating towards puck">
            <a:extLst>
              <a:ext uri="{FF2B5EF4-FFF2-40B4-BE49-F238E27FC236}">
                <a16:creationId xmlns:a16="http://schemas.microsoft.com/office/drawing/2014/main" id="{A5A2FDAB-0C98-90A8-DE16-40CE0034E2F8}"/>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Lst>
          </a:blip>
          <a:stretch>
            <a:fillRect/>
          </a:stretch>
        </p:blipFill>
        <p:spPr>
          <a:xfrm>
            <a:off x="-1" y="-312821"/>
            <a:ext cx="16916401" cy="7483642"/>
          </a:xfrm>
          <a:prstGeom prst="rect">
            <a:avLst/>
          </a:prstGeom>
        </p:spPr>
      </p:pic>
      <p:sp>
        <p:nvSpPr>
          <p:cNvPr id="12" name="Rectangle 11">
            <a:extLst>
              <a:ext uri="{FF2B5EF4-FFF2-40B4-BE49-F238E27FC236}">
                <a16:creationId xmlns:a16="http://schemas.microsoft.com/office/drawing/2014/main" id="{5A34CB10-2A86-C6E3-2AB7-A8B8C2B76078}"/>
              </a:ext>
            </a:extLst>
          </p:cNvPr>
          <p:cNvSpPr/>
          <p:nvPr/>
        </p:nvSpPr>
        <p:spPr>
          <a:xfrm>
            <a:off x="300312" y="158779"/>
            <a:ext cx="2681376" cy="923330"/>
          </a:xfrm>
          <a:prstGeom prst="rect">
            <a:avLst/>
          </a:prstGeom>
          <a:noFill/>
        </p:spPr>
        <p:txBody>
          <a:bodyPr wrap="none" lIns="91440" tIns="45720" rIns="91440" bIns="45720">
            <a:spAutoFit/>
          </a:bodyPr>
          <a:lstStyle/>
          <a:p>
            <a:pPr algn="ctr"/>
            <a:r>
              <a:rPr lang="en-GB" sz="5400" b="0" cap="none" spc="0" dirty="0" err="1">
                <a:ln w="0"/>
                <a:solidFill>
                  <a:schemeClr val="tx1"/>
                </a:solidFill>
                <a:effectLst>
                  <a:outerShdw blurRad="38100" dist="19050" dir="2700000" algn="tl" rotWithShape="0">
                    <a:schemeClr val="dk1">
                      <a:alpha val="40000"/>
                    </a:schemeClr>
                  </a:outerShdw>
                </a:effectLst>
              </a:rPr>
              <a:t>L’équipe</a:t>
            </a:r>
            <a:endParaRPr lang="en-GB" sz="5400"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9E195D88-F0C0-CB5B-FA94-AF7CF0AB2FF2}"/>
              </a:ext>
            </a:extLst>
          </p:cNvPr>
          <p:cNvSpPr/>
          <p:nvPr/>
        </p:nvSpPr>
        <p:spPr>
          <a:xfrm>
            <a:off x="247196" y="3620579"/>
            <a:ext cx="4246675" cy="923330"/>
          </a:xfrm>
          <a:prstGeom prst="rect">
            <a:avLst/>
          </a:prstGeom>
          <a:noFill/>
        </p:spPr>
        <p:txBody>
          <a:bodyPr wrap="none" lIns="91440" tIns="45720" rIns="91440" bIns="45720">
            <a:spAutoFit/>
          </a:bodyPr>
          <a:lstStyle/>
          <a:p>
            <a:pPr algn="ctr"/>
            <a:r>
              <a:rPr lang="en-GB" sz="5400" b="0" cap="none" spc="0" dirty="0">
                <a:ln w="0"/>
                <a:solidFill>
                  <a:schemeClr val="tx1"/>
                </a:solidFill>
                <a:effectLst>
                  <a:outerShdw blurRad="38100" dist="19050" dir="2700000" algn="tl" rotWithShape="0">
                    <a:schemeClr val="dk1">
                      <a:alpha val="40000"/>
                    </a:schemeClr>
                  </a:outerShdw>
                </a:effectLst>
              </a:rPr>
              <a:t>Eric PHILIPPE</a:t>
            </a:r>
          </a:p>
        </p:txBody>
      </p:sp>
      <p:sp>
        <p:nvSpPr>
          <p:cNvPr id="14" name="Rectangle 13">
            <a:extLst>
              <a:ext uri="{FF2B5EF4-FFF2-40B4-BE49-F238E27FC236}">
                <a16:creationId xmlns:a16="http://schemas.microsoft.com/office/drawing/2014/main" id="{710730BC-6DAF-F52B-BBCC-C73C249B9912}"/>
              </a:ext>
            </a:extLst>
          </p:cNvPr>
          <p:cNvSpPr/>
          <p:nvPr/>
        </p:nvSpPr>
        <p:spPr>
          <a:xfrm>
            <a:off x="1098630" y="2753380"/>
            <a:ext cx="2226442" cy="523220"/>
          </a:xfrm>
          <a:prstGeom prst="rect">
            <a:avLst/>
          </a:prstGeom>
          <a:noFill/>
        </p:spPr>
        <p:txBody>
          <a:bodyPr wrap="none" lIns="91440" tIns="45720" rIns="91440" bIns="45720">
            <a:spAutoFit/>
          </a:bodyPr>
          <a:lstStyle/>
          <a:p>
            <a:pPr algn="ctr"/>
            <a:r>
              <a:rPr lang="en-GB" sz="2800" b="0" cap="none" spc="0" dirty="0" err="1">
                <a:ln w="0"/>
                <a:solidFill>
                  <a:schemeClr val="tx1"/>
                </a:solidFill>
                <a:effectLst>
                  <a:outerShdw blurRad="38100" dist="19050" dir="2700000" algn="tl" rotWithShape="0">
                    <a:schemeClr val="dk1">
                      <a:alpha val="40000"/>
                    </a:schemeClr>
                  </a:outerShdw>
                </a:effectLst>
              </a:rPr>
              <a:t>Prénom</a:t>
            </a:r>
            <a:r>
              <a:rPr lang="en-GB" sz="2800" b="0" cap="none" spc="0" dirty="0">
                <a:ln w="0"/>
                <a:solidFill>
                  <a:schemeClr val="tx1"/>
                </a:solidFill>
                <a:effectLst>
                  <a:outerShdw blurRad="38100" dist="19050" dir="2700000" algn="tl" rotWithShape="0">
                    <a:schemeClr val="dk1">
                      <a:alpha val="40000"/>
                    </a:schemeClr>
                  </a:outerShdw>
                </a:effectLst>
              </a:rPr>
              <a:t> Nom</a:t>
            </a:r>
          </a:p>
        </p:txBody>
      </p:sp>
      <mc:AlternateContent xmlns:mc="http://schemas.openxmlformats.org/markup-compatibility/2006" xmlns:p14="http://schemas.microsoft.com/office/powerpoint/2010/main">
        <mc:Choice Requires="p14">
          <p:contentPart p14:bwMode="auto" r:id="rId4">
            <p14:nvContentPartPr>
              <p14:cNvPr id="17" name="Ink 16">
                <a:extLst>
                  <a:ext uri="{FF2B5EF4-FFF2-40B4-BE49-F238E27FC236}">
                    <a16:creationId xmlns:a16="http://schemas.microsoft.com/office/drawing/2014/main" id="{14E93A1E-8539-7657-4020-4E2F2D6FFE68}"/>
                  </a:ext>
                </a:extLst>
              </p14:cNvPr>
              <p14:cNvContentPartPr/>
              <p14:nvPr/>
            </p14:nvContentPartPr>
            <p14:xfrm>
              <a:off x="699731" y="3218074"/>
              <a:ext cx="912600" cy="548640"/>
            </p14:xfrm>
          </p:contentPart>
        </mc:Choice>
        <mc:Fallback xmlns="">
          <p:pic>
            <p:nvPicPr>
              <p:cNvPr id="17" name="Ink 16">
                <a:extLst>
                  <a:ext uri="{FF2B5EF4-FFF2-40B4-BE49-F238E27FC236}">
                    <a16:creationId xmlns:a16="http://schemas.microsoft.com/office/drawing/2014/main" id="{14E93A1E-8539-7657-4020-4E2F2D6FFE68}"/>
                  </a:ext>
                </a:extLst>
              </p:cNvPr>
              <p:cNvPicPr/>
              <p:nvPr/>
            </p:nvPicPr>
            <p:blipFill>
              <a:blip r:embed="rId5"/>
              <a:stretch>
                <a:fillRect/>
              </a:stretch>
            </p:blipFill>
            <p:spPr>
              <a:xfrm>
                <a:off x="693611" y="3211954"/>
                <a:ext cx="924840" cy="560880"/>
              </a:xfrm>
              <a:prstGeom prst="rect">
                <a:avLst/>
              </a:prstGeom>
            </p:spPr>
          </p:pic>
        </mc:Fallback>
      </mc:AlternateContent>
      <p:grpSp>
        <p:nvGrpSpPr>
          <p:cNvPr id="21" name="Group 20">
            <a:extLst>
              <a:ext uri="{FF2B5EF4-FFF2-40B4-BE49-F238E27FC236}">
                <a16:creationId xmlns:a16="http://schemas.microsoft.com/office/drawing/2014/main" id="{A705BF62-6487-A74C-1F51-3F93A187D0C7}"/>
              </a:ext>
            </a:extLst>
          </p:cNvPr>
          <p:cNvGrpSpPr/>
          <p:nvPr/>
        </p:nvGrpSpPr>
        <p:grpSpPr>
          <a:xfrm>
            <a:off x="2565971" y="3189634"/>
            <a:ext cx="721800" cy="573480"/>
            <a:chOff x="1116120" y="3908444"/>
            <a:chExt cx="721800" cy="573480"/>
          </a:xfrm>
        </p:grpSpPr>
        <mc:AlternateContent xmlns:mc="http://schemas.openxmlformats.org/markup-compatibility/2006" xmlns:p14="http://schemas.microsoft.com/office/powerpoint/2010/main">
          <mc:Choice Requires="p14">
            <p:contentPart p14:bwMode="auto" r:id="rId6">
              <p14:nvContentPartPr>
                <p14:cNvPr id="18" name="Ink 17">
                  <a:extLst>
                    <a:ext uri="{FF2B5EF4-FFF2-40B4-BE49-F238E27FC236}">
                      <a16:creationId xmlns:a16="http://schemas.microsoft.com/office/drawing/2014/main" id="{FEE9A594-C610-D654-267D-093D41337D1D}"/>
                    </a:ext>
                  </a:extLst>
                </p14:cNvPr>
                <p14:cNvContentPartPr/>
                <p14:nvPr/>
              </p14:nvContentPartPr>
              <p14:xfrm>
                <a:off x="1116120" y="3908444"/>
                <a:ext cx="721800" cy="59760"/>
              </p14:xfrm>
            </p:contentPart>
          </mc:Choice>
          <mc:Fallback xmlns="">
            <p:pic>
              <p:nvPicPr>
                <p:cNvPr id="18" name="Ink 17">
                  <a:extLst>
                    <a:ext uri="{FF2B5EF4-FFF2-40B4-BE49-F238E27FC236}">
                      <a16:creationId xmlns:a16="http://schemas.microsoft.com/office/drawing/2014/main" id="{FEE9A594-C610-D654-267D-093D41337D1D}"/>
                    </a:ext>
                  </a:extLst>
                </p:cNvPr>
                <p:cNvPicPr/>
                <p:nvPr/>
              </p:nvPicPr>
              <p:blipFill>
                <a:blip r:embed="rId7"/>
                <a:stretch>
                  <a:fillRect/>
                </a:stretch>
              </p:blipFill>
              <p:spPr>
                <a:xfrm>
                  <a:off x="1110000" y="3902324"/>
                  <a:ext cx="734040" cy="72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9" name="Ink 18">
                  <a:extLst>
                    <a:ext uri="{FF2B5EF4-FFF2-40B4-BE49-F238E27FC236}">
                      <a16:creationId xmlns:a16="http://schemas.microsoft.com/office/drawing/2014/main" id="{025F7686-4D54-0AFC-A099-20CD1693EA24}"/>
                    </a:ext>
                  </a:extLst>
                </p14:cNvPr>
                <p14:cNvContentPartPr/>
                <p14:nvPr/>
              </p14:nvContentPartPr>
              <p14:xfrm>
                <a:off x="1471800" y="3955604"/>
                <a:ext cx="338400" cy="526320"/>
              </p14:xfrm>
            </p:contentPart>
          </mc:Choice>
          <mc:Fallback xmlns="">
            <p:pic>
              <p:nvPicPr>
                <p:cNvPr id="19" name="Ink 18">
                  <a:extLst>
                    <a:ext uri="{FF2B5EF4-FFF2-40B4-BE49-F238E27FC236}">
                      <a16:creationId xmlns:a16="http://schemas.microsoft.com/office/drawing/2014/main" id="{025F7686-4D54-0AFC-A099-20CD1693EA24}"/>
                    </a:ext>
                  </a:extLst>
                </p:cNvPr>
                <p:cNvPicPr/>
                <p:nvPr/>
              </p:nvPicPr>
              <p:blipFill>
                <a:blip r:embed="rId9"/>
                <a:stretch>
                  <a:fillRect/>
                </a:stretch>
              </p:blipFill>
              <p:spPr>
                <a:xfrm>
                  <a:off x="1465680" y="3949484"/>
                  <a:ext cx="350640" cy="538560"/>
                </a:xfrm>
                <a:prstGeom prst="rect">
                  <a:avLst/>
                </a:prstGeom>
              </p:spPr>
            </p:pic>
          </mc:Fallback>
        </mc:AlternateContent>
      </p:grpSp>
      <p:sp>
        <p:nvSpPr>
          <p:cNvPr id="22" name="TextBox 21">
            <a:extLst>
              <a:ext uri="{FF2B5EF4-FFF2-40B4-BE49-F238E27FC236}">
                <a16:creationId xmlns:a16="http://schemas.microsoft.com/office/drawing/2014/main" id="{F5205CC9-D22D-649E-4B81-AE13DC6B00C0}"/>
              </a:ext>
            </a:extLst>
          </p:cNvPr>
          <p:cNvSpPr txBox="1"/>
          <p:nvPr/>
        </p:nvSpPr>
        <p:spPr>
          <a:xfrm rot="1447218">
            <a:off x="853026" y="5131661"/>
            <a:ext cx="2902333" cy="646331"/>
          </a:xfrm>
          <a:prstGeom prst="rect">
            <a:avLst/>
          </a:prstGeom>
          <a:noFill/>
        </p:spPr>
        <p:txBody>
          <a:bodyPr wrap="none" rtlCol="0">
            <a:spAutoFit/>
          </a:bodyPr>
          <a:lstStyle/>
          <a:p>
            <a:r>
              <a:rPr lang="en-FR" dirty="0">
                <a:solidFill>
                  <a:srgbClr val="FF0000"/>
                </a:solidFill>
              </a:rPr>
              <a:t>Etudiant auto-entrepreneur</a:t>
            </a:r>
          </a:p>
          <a:p>
            <a:r>
              <a:rPr lang="en-FR" dirty="0">
                <a:solidFill>
                  <a:srgbClr val="FF0000"/>
                </a:solidFill>
              </a:rPr>
              <a:t>Mastère 2 DevFullStack</a:t>
            </a:r>
          </a:p>
        </p:txBody>
      </p:sp>
      <p:sp>
        <p:nvSpPr>
          <p:cNvPr id="23" name="Rectangle 22">
            <a:extLst>
              <a:ext uri="{FF2B5EF4-FFF2-40B4-BE49-F238E27FC236}">
                <a16:creationId xmlns:a16="http://schemas.microsoft.com/office/drawing/2014/main" id="{618C4B29-87C5-E6A1-9096-7393AE556BF6}"/>
              </a:ext>
            </a:extLst>
          </p:cNvPr>
          <p:cNvSpPr/>
          <p:nvPr/>
        </p:nvSpPr>
        <p:spPr>
          <a:xfrm>
            <a:off x="4424528" y="4231975"/>
            <a:ext cx="7646902" cy="923330"/>
          </a:xfrm>
          <a:prstGeom prst="rect">
            <a:avLst/>
          </a:prstGeom>
          <a:noFill/>
        </p:spPr>
        <p:txBody>
          <a:bodyPr wrap="none" lIns="91440" tIns="45720" rIns="91440" bIns="45720">
            <a:spAutoFit/>
          </a:bodyPr>
          <a:lstStyle/>
          <a:p>
            <a:pPr algn="ctr"/>
            <a:r>
              <a:rPr lang="en-GB" sz="5400" dirty="0"/>
              <a:t>Abd-</a:t>
            </a:r>
            <a:r>
              <a:rPr lang="en-GB" sz="5400" dirty="0" err="1"/>
              <a:t>el</a:t>
            </a:r>
            <a:r>
              <a:rPr lang="en-GB" sz="5400" dirty="0"/>
              <a:t>-</a:t>
            </a:r>
            <a:r>
              <a:rPr lang="en-GB" sz="5400" dirty="0" err="1"/>
              <a:t>samed</a:t>
            </a:r>
            <a:r>
              <a:rPr lang="en-GB" sz="5400" dirty="0"/>
              <a:t> CHEBANA</a:t>
            </a:r>
            <a:endParaRPr lang="en-GB" sz="5400" b="0" cap="none" spc="0" dirty="0">
              <a:ln w="0"/>
              <a:solidFill>
                <a:schemeClr val="tx1"/>
              </a:solidFill>
              <a:effectLst>
                <a:outerShdw blurRad="38100" dist="19050" dir="2700000" algn="tl" rotWithShape="0">
                  <a:schemeClr val="dk1">
                    <a:alpha val="40000"/>
                  </a:schemeClr>
                </a:outerShdw>
              </a:effectLst>
            </a:endParaRPr>
          </a:p>
        </p:txBody>
      </p:sp>
      <p:sp>
        <p:nvSpPr>
          <p:cNvPr id="24" name="TextBox 23">
            <a:extLst>
              <a:ext uri="{FF2B5EF4-FFF2-40B4-BE49-F238E27FC236}">
                <a16:creationId xmlns:a16="http://schemas.microsoft.com/office/drawing/2014/main" id="{8A465E0E-6395-AF03-DB3F-E0004E2BC7AB}"/>
              </a:ext>
            </a:extLst>
          </p:cNvPr>
          <p:cNvSpPr txBox="1"/>
          <p:nvPr/>
        </p:nvSpPr>
        <p:spPr>
          <a:xfrm rot="20658404">
            <a:off x="5151174" y="5646859"/>
            <a:ext cx="3412281" cy="646331"/>
          </a:xfrm>
          <a:prstGeom prst="rect">
            <a:avLst/>
          </a:prstGeom>
          <a:noFill/>
        </p:spPr>
        <p:txBody>
          <a:bodyPr wrap="none" rtlCol="0">
            <a:spAutoFit/>
          </a:bodyPr>
          <a:lstStyle/>
          <a:p>
            <a:r>
              <a:rPr lang="en-FR" dirty="0">
                <a:solidFill>
                  <a:srgbClr val="FF0000"/>
                </a:solidFill>
              </a:rPr>
              <a:t>Etudiant (Trop fort)</a:t>
            </a:r>
          </a:p>
          <a:p>
            <a:r>
              <a:rPr lang="en-FR" dirty="0">
                <a:solidFill>
                  <a:srgbClr val="FF0000"/>
                </a:solidFill>
              </a:rPr>
              <a:t>Mastère 2  Systèmes embarqués</a:t>
            </a:r>
          </a:p>
        </p:txBody>
      </p:sp>
    </p:spTree>
    <p:extLst>
      <p:ext uri="{BB962C8B-B14F-4D97-AF65-F5344CB8AC3E}">
        <p14:creationId xmlns:p14="http://schemas.microsoft.com/office/powerpoint/2010/main" val="12238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ppt_x"/>
                                          </p:val>
                                        </p:tav>
                                        <p:tav tm="100000">
                                          <p:val>
                                            <p:strVal val="#ppt_x"/>
                                          </p:val>
                                        </p:tav>
                                      </p:tavLst>
                                    </p:anim>
                                    <p:anim calcmode="lin" valueType="num">
                                      <p:cBhvr additive="base">
                                        <p:cTn id="12" dur="5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grpId="0" nodeType="click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checkerboard(across)">
                                      <p:cBhvr>
                                        <p:cTn id="25" dur="500"/>
                                        <p:tgtEl>
                                          <p:spTgt spid="22"/>
                                        </p:tgtEl>
                                      </p:cBhvr>
                                    </p:animEffect>
                                  </p:childTnLst>
                                </p:cTn>
                              </p:par>
                            </p:childTnLst>
                          </p:cTn>
                        </p:par>
                      </p:childTnLst>
                    </p:cTn>
                  </p:par>
                  <p:par>
                    <p:cTn id="26" fill="hold">
                      <p:stCondLst>
                        <p:cond delay="indefinite"/>
                      </p:stCondLst>
                      <p:childTnLst>
                        <p:par>
                          <p:cTn id="27" fill="hold">
                            <p:stCondLst>
                              <p:cond delay="0"/>
                            </p:stCondLst>
                            <p:childTnLst>
                              <p:par>
                                <p:cTn id="28" presetID="31" presetClass="entr" presetSubtype="0" fill="hold" grpId="0" nodeType="click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p:cTn id="30" dur="1000" fill="hold"/>
                                        <p:tgtEl>
                                          <p:spTgt spid="23"/>
                                        </p:tgtEl>
                                        <p:attrNameLst>
                                          <p:attrName>ppt_w</p:attrName>
                                        </p:attrNameLst>
                                      </p:cBhvr>
                                      <p:tavLst>
                                        <p:tav tm="0">
                                          <p:val>
                                            <p:fltVal val="0"/>
                                          </p:val>
                                        </p:tav>
                                        <p:tav tm="100000">
                                          <p:val>
                                            <p:strVal val="#ppt_w"/>
                                          </p:val>
                                        </p:tav>
                                      </p:tavLst>
                                    </p:anim>
                                    <p:anim calcmode="lin" valueType="num">
                                      <p:cBhvr>
                                        <p:cTn id="31" dur="1000" fill="hold"/>
                                        <p:tgtEl>
                                          <p:spTgt spid="23"/>
                                        </p:tgtEl>
                                        <p:attrNameLst>
                                          <p:attrName>ppt_h</p:attrName>
                                        </p:attrNameLst>
                                      </p:cBhvr>
                                      <p:tavLst>
                                        <p:tav tm="0">
                                          <p:val>
                                            <p:fltVal val="0"/>
                                          </p:val>
                                        </p:tav>
                                        <p:tav tm="100000">
                                          <p:val>
                                            <p:strVal val="#ppt_h"/>
                                          </p:val>
                                        </p:tav>
                                      </p:tavLst>
                                    </p:anim>
                                    <p:anim calcmode="lin" valueType="num">
                                      <p:cBhvr>
                                        <p:cTn id="32" dur="1000" fill="hold"/>
                                        <p:tgtEl>
                                          <p:spTgt spid="23"/>
                                        </p:tgtEl>
                                        <p:attrNameLst>
                                          <p:attrName>style.rotation</p:attrName>
                                        </p:attrNameLst>
                                      </p:cBhvr>
                                      <p:tavLst>
                                        <p:tav tm="0">
                                          <p:val>
                                            <p:fltVal val="90"/>
                                          </p:val>
                                        </p:tav>
                                        <p:tav tm="100000">
                                          <p:val>
                                            <p:fltVal val="0"/>
                                          </p:val>
                                        </p:tav>
                                      </p:tavLst>
                                    </p:anim>
                                    <p:animEffect transition="in" filter="fade">
                                      <p:cBhvr>
                                        <p:cTn id="33" dur="1000"/>
                                        <p:tgtEl>
                                          <p:spTgt spid="23"/>
                                        </p:tgtEl>
                                      </p:cBhvr>
                                    </p:animEffect>
                                  </p:childTnLst>
                                </p:cTn>
                              </p:par>
                              <p:par>
                                <p:cTn id="34" presetID="31" presetClass="entr" presetSubtype="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 calcmode="lin" valueType="num">
                                      <p:cBhvr>
                                        <p:cTn id="36" dur="1000" fill="hold"/>
                                        <p:tgtEl>
                                          <p:spTgt spid="24"/>
                                        </p:tgtEl>
                                        <p:attrNameLst>
                                          <p:attrName>ppt_w</p:attrName>
                                        </p:attrNameLst>
                                      </p:cBhvr>
                                      <p:tavLst>
                                        <p:tav tm="0">
                                          <p:val>
                                            <p:fltVal val="0"/>
                                          </p:val>
                                        </p:tav>
                                        <p:tav tm="100000">
                                          <p:val>
                                            <p:strVal val="#ppt_w"/>
                                          </p:val>
                                        </p:tav>
                                      </p:tavLst>
                                    </p:anim>
                                    <p:anim calcmode="lin" valueType="num">
                                      <p:cBhvr>
                                        <p:cTn id="37" dur="1000" fill="hold"/>
                                        <p:tgtEl>
                                          <p:spTgt spid="24"/>
                                        </p:tgtEl>
                                        <p:attrNameLst>
                                          <p:attrName>ppt_h</p:attrName>
                                        </p:attrNameLst>
                                      </p:cBhvr>
                                      <p:tavLst>
                                        <p:tav tm="0">
                                          <p:val>
                                            <p:fltVal val="0"/>
                                          </p:val>
                                        </p:tav>
                                        <p:tav tm="100000">
                                          <p:val>
                                            <p:strVal val="#ppt_h"/>
                                          </p:val>
                                        </p:tav>
                                      </p:tavLst>
                                    </p:anim>
                                    <p:anim calcmode="lin" valueType="num">
                                      <p:cBhvr>
                                        <p:cTn id="38" dur="1000" fill="hold"/>
                                        <p:tgtEl>
                                          <p:spTgt spid="24"/>
                                        </p:tgtEl>
                                        <p:attrNameLst>
                                          <p:attrName>style.rotation</p:attrName>
                                        </p:attrNameLst>
                                      </p:cBhvr>
                                      <p:tavLst>
                                        <p:tav tm="0">
                                          <p:val>
                                            <p:fltVal val="90"/>
                                          </p:val>
                                        </p:tav>
                                        <p:tav tm="100000">
                                          <p:val>
                                            <p:fltVal val="0"/>
                                          </p:val>
                                        </p:tav>
                                      </p:tavLst>
                                    </p:anim>
                                    <p:animEffect transition="in" filter="fade">
                                      <p:cBhvr>
                                        <p:cTn id="39"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22" grpId="0"/>
      <p:bldP spid="23" grpId="0"/>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5355F-C877-6CDF-DF48-7D2F61443A30}"/>
              </a:ext>
            </a:extLst>
          </p:cNvPr>
          <p:cNvSpPr>
            <a:spLocks noGrp="1"/>
          </p:cNvSpPr>
          <p:nvPr>
            <p:ph type="title"/>
          </p:nvPr>
        </p:nvSpPr>
        <p:spPr/>
        <p:txBody>
          <a:bodyPr/>
          <a:lstStyle/>
          <a:p>
            <a:endParaRPr lang="en-FR"/>
          </a:p>
        </p:txBody>
      </p:sp>
      <p:pic>
        <p:nvPicPr>
          <p:cNvPr id="5" name="Content Placeholder 4" descr="American football field with players">
            <a:extLst>
              <a:ext uri="{FF2B5EF4-FFF2-40B4-BE49-F238E27FC236}">
                <a16:creationId xmlns:a16="http://schemas.microsoft.com/office/drawing/2014/main" id="{778F4EBF-2806-772B-A0BE-B23101FDB882}"/>
              </a:ext>
            </a:extLst>
          </p:cNvPr>
          <p:cNvPicPr>
            <a:picLocks noGrp="1" noChangeAspect="1"/>
          </p:cNvPicPr>
          <p:nvPr>
            <p:ph idx="1"/>
          </p:nvPr>
        </p:nvPicPr>
        <p:blipFill>
          <a:blip r:embed="rId3"/>
          <a:stretch>
            <a:fillRect/>
          </a:stretch>
        </p:blipFill>
        <p:spPr>
          <a:xfrm>
            <a:off x="-2828462" y="0"/>
            <a:ext cx="17848924" cy="6858000"/>
          </a:xfrm>
        </p:spPr>
      </p:pic>
      <p:sp>
        <p:nvSpPr>
          <p:cNvPr id="6" name="Rectangle 5">
            <a:extLst>
              <a:ext uri="{FF2B5EF4-FFF2-40B4-BE49-F238E27FC236}">
                <a16:creationId xmlns:a16="http://schemas.microsoft.com/office/drawing/2014/main" id="{F8804922-1153-C8C3-1629-16EE3DD08835}"/>
              </a:ext>
            </a:extLst>
          </p:cNvPr>
          <p:cNvSpPr/>
          <p:nvPr/>
        </p:nvSpPr>
        <p:spPr>
          <a:xfrm>
            <a:off x="1721902" y="2230735"/>
            <a:ext cx="7015698" cy="1569660"/>
          </a:xfrm>
          <a:prstGeom prst="rect">
            <a:avLst/>
          </a:prstGeom>
          <a:noFill/>
        </p:spPr>
        <p:txBody>
          <a:bodyPr wrap="square" lIns="91440" tIns="45720" rIns="91440" bIns="45720">
            <a:spAutoFit/>
          </a:bodyPr>
          <a:lstStyle/>
          <a:p>
            <a:pPr algn="ctr"/>
            <a:r>
              <a:rPr lang="en-GB" sz="9600" b="0" cap="none" spc="0" dirty="0">
                <a:ln w="0"/>
                <a:solidFill>
                  <a:schemeClr val="tx1"/>
                </a:solidFill>
                <a:effectLst>
                  <a:outerShdw blurRad="38100" dist="19050" dir="2700000" algn="tl" rotWithShape="0">
                    <a:schemeClr val="dk1">
                      <a:alpha val="40000"/>
                    </a:schemeClr>
                  </a:outerShdw>
                </a:effectLst>
              </a:rPr>
              <a:t>LE SUJET</a:t>
            </a:r>
          </a:p>
        </p:txBody>
      </p:sp>
      <p:sp>
        <p:nvSpPr>
          <p:cNvPr id="8" name="TextBox 7">
            <a:extLst>
              <a:ext uri="{FF2B5EF4-FFF2-40B4-BE49-F238E27FC236}">
                <a16:creationId xmlns:a16="http://schemas.microsoft.com/office/drawing/2014/main" id="{50601C6D-41E0-9CBA-F08B-93AD6F82ACA4}"/>
              </a:ext>
            </a:extLst>
          </p:cNvPr>
          <p:cNvSpPr txBox="1"/>
          <p:nvPr/>
        </p:nvSpPr>
        <p:spPr>
          <a:xfrm>
            <a:off x="-1809750" y="3720346"/>
            <a:ext cx="9029700" cy="523220"/>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wrap="square">
            <a:spAutoFit/>
          </a:bodyPr>
          <a:lstStyle/>
          <a:p>
            <a:pPr algn="ctr"/>
            <a:r>
              <a:rPr lang="en-GB" sz="2800" dirty="0"/>
              <a:t>Ca à un rapport avec </a:t>
            </a:r>
            <a:r>
              <a:rPr lang="en-GB" sz="2800" dirty="0" err="1"/>
              <a:t>l’image</a:t>
            </a:r>
            <a:r>
              <a:rPr lang="en-GB" sz="2800" dirty="0"/>
              <a:t> !!!!!!</a:t>
            </a:r>
            <a:endParaRPr lang="en-GB" sz="28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7643793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E1582C2-92E2-795F-1917-B45B3572BACD}"/>
              </a:ext>
            </a:extLst>
          </p:cNvPr>
          <p:cNvPicPr>
            <a:picLocks noChangeAspect="1"/>
          </p:cNvPicPr>
          <p:nvPr/>
        </p:nvPicPr>
        <p:blipFill>
          <a:blip r:embed="rId2"/>
          <a:stretch>
            <a:fillRect/>
          </a:stretch>
        </p:blipFill>
        <p:spPr>
          <a:xfrm>
            <a:off x="-1" y="23050"/>
            <a:ext cx="12233255" cy="6834950"/>
          </a:xfrm>
          <a:prstGeom prst="rect">
            <a:avLst/>
          </a:prstGeom>
        </p:spPr>
      </p:pic>
    </p:spTree>
    <p:extLst>
      <p:ext uri="{BB962C8B-B14F-4D97-AF65-F5344CB8AC3E}">
        <p14:creationId xmlns:p14="http://schemas.microsoft.com/office/powerpoint/2010/main" val="3639790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20189-D534-D71C-B997-CB0F45BA9D03}"/>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914EC460-8306-2E95-8EF8-96572FA37636}"/>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5398316A-75C6-B1FB-25AD-8F0AC7068919}"/>
              </a:ext>
            </a:extLst>
          </p:cNvPr>
          <p:cNvPicPr>
            <a:picLocks noChangeAspect="1"/>
          </p:cNvPicPr>
          <p:nvPr/>
        </p:nvPicPr>
        <p:blipFill>
          <a:blip r:embed="rId2"/>
          <a:stretch>
            <a:fillRect/>
          </a:stretch>
        </p:blipFill>
        <p:spPr>
          <a:xfrm>
            <a:off x="-1" y="0"/>
            <a:ext cx="12204403" cy="6858000"/>
          </a:xfrm>
          <a:prstGeom prst="rect">
            <a:avLst/>
          </a:prstGeom>
        </p:spPr>
      </p:pic>
    </p:spTree>
    <p:extLst>
      <p:ext uri="{BB962C8B-B14F-4D97-AF65-F5344CB8AC3E}">
        <p14:creationId xmlns:p14="http://schemas.microsoft.com/office/powerpoint/2010/main" val="3445734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A13947-1E62-1A15-69C8-7AB3F4A089C4}"/>
              </a:ext>
            </a:extLst>
          </p:cNvPr>
          <p:cNvPicPr>
            <a:picLocks noChangeAspect="1"/>
          </p:cNvPicPr>
          <p:nvPr/>
        </p:nvPicPr>
        <p:blipFill>
          <a:blip r:embed="rId2"/>
          <a:srcRect b="7068"/>
          <a:stretch>
            <a:fillRect/>
          </a:stretch>
        </p:blipFill>
        <p:spPr>
          <a:xfrm>
            <a:off x="-18955" y="894080"/>
            <a:ext cx="12210955" cy="4541520"/>
          </a:xfrm>
          <a:prstGeom prst="rect">
            <a:avLst/>
          </a:prstGeom>
        </p:spPr>
      </p:pic>
    </p:spTree>
    <p:extLst>
      <p:ext uri="{BB962C8B-B14F-4D97-AF65-F5344CB8AC3E}">
        <p14:creationId xmlns:p14="http://schemas.microsoft.com/office/powerpoint/2010/main" val="16876476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35C35-2D29-3215-B2CA-D18E96B2F684}"/>
              </a:ext>
            </a:extLst>
          </p:cNvPr>
          <p:cNvSpPr>
            <a:spLocks noGrp="1"/>
          </p:cNvSpPr>
          <p:nvPr>
            <p:ph type="title"/>
          </p:nvPr>
        </p:nvSpPr>
        <p:spPr/>
        <p:txBody>
          <a:bodyPr/>
          <a:lstStyle/>
          <a:p>
            <a:endParaRPr lang="en-FR"/>
          </a:p>
        </p:txBody>
      </p:sp>
      <p:sp>
        <p:nvSpPr>
          <p:cNvPr id="3" name="Content Placeholder 2">
            <a:extLst>
              <a:ext uri="{FF2B5EF4-FFF2-40B4-BE49-F238E27FC236}">
                <a16:creationId xmlns:a16="http://schemas.microsoft.com/office/drawing/2014/main" id="{EC1C8374-F6A9-1190-9C7E-40F84B5C1137}"/>
              </a:ext>
            </a:extLst>
          </p:cNvPr>
          <p:cNvSpPr>
            <a:spLocks noGrp="1"/>
          </p:cNvSpPr>
          <p:nvPr>
            <p:ph idx="1"/>
          </p:nvPr>
        </p:nvSpPr>
        <p:spPr/>
        <p:txBody>
          <a:bodyPr/>
          <a:lstStyle/>
          <a:p>
            <a:endParaRPr lang="en-FR"/>
          </a:p>
        </p:txBody>
      </p:sp>
      <p:pic>
        <p:nvPicPr>
          <p:cNvPr id="4" name="Picture 3">
            <a:extLst>
              <a:ext uri="{FF2B5EF4-FFF2-40B4-BE49-F238E27FC236}">
                <a16:creationId xmlns:a16="http://schemas.microsoft.com/office/drawing/2014/main" id="{BFBF4922-2673-8FF6-D21E-174DF0A2E11D}"/>
              </a:ext>
            </a:extLst>
          </p:cNvPr>
          <p:cNvPicPr>
            <a:picLocks noChangeAspect="1"/>
          </p:cNvPicPr>
          <p:nvPr/>
        </p:nvPicPr>
        <p:blipFill>
          <a:blip r:embed="rId2"/>
          <a:stretch>
            <a:fillRect/>
          </a:stretch>
        </p:blipFill>
        <p:spPr>
          <a:xfrm>
            <a:off x="0" y="0"/>
            <a:ext cx="12214546" cy="6858000"/>
          </a:xfrm>
          <a:prstGeom prst="rect">
            <a:avLst/>
          </a:prstGeom>
        </p:spPr>
      </p:pic>
    </p:spTree>
    <p:extLst>
      <p:ext uri="{BB962C8B-B14F-4D97-AF65-F5344CB8AC3E}">
        <p14:creationId xmlns:p14="http://schemas.microsoft.com/office/powerpoint/2010/main" val="720258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alendar&#10;&#10;AI-generated content may be incorrect.">
            <a:extLst>
              <a:ext uri="{FF2B5EF4-FFF2-40B4-BE49-F238E27FC236}">
                <a16:creationId xmlns:a16="http://schemas.microsoft.com/office/drawing/2014/main" id="{685BAFFE-63C9-7BD2-07F8-7EA1F830A12B}"/>
              </a:ext>
            </a:extLst>
          </p:cNvPr>
          <p:cNvPicPr>
            <a:picLocks noGrp="1" noChangeAspect="1"/>
          </p:cNvPicPr>
          <p:nvPr>
            <p:ph idx="1"/>
          </p:nvPr>
        </p:nvPicPr>
        <p:blipFill>
          <a:blip r:embed="rId2"/>
          <a:stretch>
            <a:fillRect/>
          </a:stretch>
        </p:blipFill>
        <p:spPr>
          <a:xfrm>
            <a:off x="1239154" y="-6189"/>
            <a:ext cx="9713691" cy="6864189"/>
          </a:xfrm>
        </p:spPr>
      </p:pic>
    </p:spTree>
    <p:extLst>
      <p:ext uri="{BB962C8B-B14F-4D97-AF65-F5344CB8AC3E}">
        <p14:creationId xmlns:p14="http://schemas.microsoft.com/office/powerpoint/2010/main" val="3859330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212</TotalTime>
  <Words>109</Words>
  <Application>Microsoft Macintosh PowerPoint</Application>
  <PresentationFormat>Widescreen</PresentationFormat>
  <Paragraphs>19</Paragraphs>
  <Slides>16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Aptos</vt:lpstr>
      <vt:lpstr>Aptos Display</vt:lpstr>
      <vt:lpstr>Arial</vt:lpstr>
      <vt:lpstr>Comic Sans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DEMO YLAB</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Eric</dc:creator>
  <cp:lastModifiedBy>Eric</cp:lastModifiedBy>
  <cp:revision>6</cp:revision>
  <dcterms:created xsi:type="dcterms:W3CDTF">2025-10-07T08:18:54Z</dcterms:created>
  <dcterms:modified xsi:type="dcterms:W3CDTF">2025-10-12T20:22:46Z</dcterms:modified>
</cp:coreProperties>
</file>

<file path=docProps/thumbnail.jpeg>
</file>